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28"/>
  </p:notesMasterIdLst>
  <p:handoutMasterIdLst>
    <p:handoutMasterId r:id="rId29"/>
  </p:handoutMasterIdLst>
  <p:sldIdLst>
    <p:sldId id="262" r:id="rId5"/>
    <p:sldId id="277" r:id="rId6"/>
    <p:sldId id="258" r:id="rId7"/>
    <p:sldId id="260" r:id="rId8"/>
    <p:sldId id="264" r:id="rId9"/>
    <p:sldId id="263" r:id="rId10"/>
    <p:sldId id="278" r:id="rId11"/>
    <p:sldId id="265" r:id="rId12"/>
    <p:sldId id="279" r:id="rId13"/>
    <p:sldId id="266" r:id="rId14"/>
    <p:sldId id="267" r:id="rId15"/>
    <p:sldId id="275" r:id="rId16"/>
    <p:sldId id="268" r:id="rId17"/>
    <p:sldId id="276" r:id="rId18"/>
    <p:sldId id="269" r:id="rId19"/>
    <p:sldId id="270" r:id="rId20"/>
    <p:sldId id="281" r:id="rId21"/>
    <p:sldId id="271" r:id="rId22"/>
    <p:sldId id="272" r:id="rId23"/>
    <p:sldId id="273" r:id="rId24"/>
    <p:sldId id="274" r:id="rId25"/>
    <p:sldId id="280" r:id="rId26"/>
    <p:sldId id="259" r:id="rId27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utfit" pitchFamily="2" charset="0"/>
      <p:regular r:id="rId38"/>
      <p:bold r:id="rId39"/>
      <p:italic r:id="rId40"/>
      <p:boldItalic r:id="rId4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3B"/>
    <a:srgbClr val="017D69"/>
    <a:srgbClr val="00C896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4E012-D847-4EEA-BF96-0F09BE41A19A}" v="188" dt="2023-01-26T09:52:03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pos="2818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lling, Luke" userId="78432b53-f414-41d8-9a92-2bf0f054edc0" providerId="ADAL" clId="{8514E012-D847-4EEA-BF96-0F09BE41A19A}"/>
    <pc:docChg chg="undo custSel addSld delSld modSld sldOrd">
      <pc:chgData name="Pilling, Luke" userId="78432b53-f414-41d8-9a92-2bf0f054edc0" providerId="ADAL" clId="{8514E012-D847-4EEA-BF96-0F09BE41A19A}" dt="2023-01-26T09:53:29.795" v="4346" actId="20577"/>
      <pc:docMkLst>
        <pc:docMk/>
      </pc:docMkLst>
      <pc:sldChg chg="modSp del mod">
        <pc:chgData name="Pilling, Luke" userId="78432b53-f414-41d8-9a92-2bf0f054edc0" providerId="ADAL" clId="{8514E012-D847-4EEA-BF96-0F09BE41A19A}" dt="2023-01-24T16:44:45.723" v="1063" actId="47"/>
        <pc:sldMkLst>
          <pc:docMk/>
          <pc:sldMk cId="3486693131" sldId="257"/>
        </pc:sldMkLst>
        <pc:spChg chg="mod">
          <ac:chgData name="Pilling, Luke" userId="78432b53-f414-41d8-9a92-2bf0f054edc0" providerId="ADAL" clId="{8514E012-D847-4EEA-BF96-0F09BE41A19A}" dt="2023-01-24T16:35:14.760" v="996" actId="20577"/>
          <ac:spMkLst>
            <pc:docMk/>
            <pc:sldMk cId="3486693131" sldId="257"/>
            <ac:spMk id="2" creationId="{92DBA7EE-422F-4026-697B-652C49BB51F2}"/>
          </ac:spMkLst>
        </pc:spChg>
      </pc:sldChg>
      <pc:sldChg chg="modSp mod">
        <pc:chgData name="Pilling, Luke" userId="78432b53-f414-41d8-9a92-2bf0f054edc0" providerId="ADAL" clId="{8514E012-D847-4EEA-BF96-0F09BE41A19A}" dt="2023-01-24T14:42:33.051" v="987" actId="404"/>
        <pc:sldMkLst>
          <pc:docMk/>
          <pc:sldMk cId="131677595" sldId="258"/>
        </pc:sldMkLst>
        <pc:spChg chg="mod">
          <ac:chgData name="Pilling, Luke" userId="78432b53-f414-41d8-9a92-2bf0f054edc0" providerId="ADAL" clId="{8514E012-D847-4EEA-BF96-0F09BE41A19A}" dt="2023-01-24T14:36:35.728" v="402" actId="20577"/>
          <ac:spMkLst>
            <pc:docMk/>
            <pc:sldMk cId="131677595" sldId="258"/>
            <ac:spMk id="2" creationId="{D745A2C9-6F26-8D32-6B90-F7FE24955618}"/>
          </ac:spMkLst>
        </pc:spChg>
        <pc:spChg chg="mod">
          <ac:chgData name="Pilling, Luke" userId="78432b53-f414-41d8-9a92-2bf0f054edc0" providerId="ADAL" clId="{8514E012-D847-4EEA-BF96-0F09BE41A19A}" dt="2023-01-24T14:42:33.051" v="987" actId="404"/>
          <ac:spMkLst>
            <pc:docMk/>
            <pc:sldMk cId="131677595" sldId="258"/>
            <ac:spMk id="3" creationId="{5DD5D3C7-869D-6C81-6812-5E9582ED7F77}"/>
          </ac:spMkLst>
        </pc:spChg>
      </pc:sldChg>
      <pc:sldChg chg="addSp delSp modSp new mod ord">
        <pc:chgData name="Pilling, Luke" userId="78432b53-f414-41d8-9a92-2bf0f054edc0" providerId="ADAL" clId="{8514E012-D847-4EEA-BF96-0F09BE41A19A}" dt="2023-01-26T09:50:18.758" v="4177"/>
        <pc:sldMkLst>
          <pc:docMk/>
          <pc:sldMk cId="462788562" sldId="259"/>
        </pc:sldMkLst>
        <pc:spChg chg="mod">
          <ac:chgData name="Pilling, Luke" userId="78432b53-f414-41d8-9a92-2bf0f054edc0" providerId="ADAL" clId="{8514E012-D847-4EEA-BF96-0F09BE41A19A}" dt="2023-01-24T14:32:27.817" v="272" actId="1076"/>
          <ac:spMkLst>
            <pc:docMk/>
            <pc:sldMk cId="462788562" sldId="259"/>
            <ac:spMk id="2" creationId="{A29C3CE1-6ED6-BEA8-9C35-2A415FDFC627}"/>
          </ac:spMkLst>
        </pc:spChg>
        <pc:spChg chg="del">
          <ac:chgData name="Pilling, Luke" userId="78432b53-f414-41d8-9a92-2bf0f054edc0" providerId="ADAL" clId="{8514E012-D847-4EEA-BF96-0F09BE41A19A}" dt="2023-01-24T14:32:15.863" v="269" actId="478"/>
          <ac:spMkLst>
            <pc:docMk/>
            <pc:sldMk cId="462788562" sldId="259"/>
            <ac:spMk id="3" creationId="{14A58104-5885-5C55-774F-56B923E7DA28}"/>
          </ac:spMkLst>
        </pc:spChg>
        <pc:spChg chg="add mod">
          <ac:chgData name="Pilling, Luke" userId="78432b53-f414-41d8-9a92-2bf0f054edc0" providerId="ADAL" clId="{8514E012-D847-4EEA-BF96-0F09BE41A19A}" dt="2023-01-24T14:33:42.337" v="306" actId="313"/>
          <ac:spMkLst>
            <pc:docMk/>
            <pc:sldMk cId="462788562" sldId="259"/>
            <ac:spMk id="10" creationId="{9051AE32-377C-C0C6-FFA5-E0F5A41668B3}"/>
          </ac:spMkLst>
        </pc:spChg>
        <pc:picChg chg="add mod modCrop">
          <ac:chgData name="Pilling, Luke" userId="78432b53-f414-41d8-9a92-2bf0f054edc0" providerId="ADAL" clId="{8514E012-D847-4EEA-BF96-0F09BE41A19A}" dt="2023-01-24T14:32:57.645" v="278" actId="14100"/>
          <ac:picMkLst>
            <pc:docMk/>
            <pc:sldMk cId="462788562" sldId="259"/>
            <ac:picMk id="5" creationId="{1355031C-E239-85DA-C1C2-0ACDBF3AF139}"/>
          </ac:picMkLst>
        </pc:picChg>
        <pc:cxnChg chg="add mod">
          <ac:chgData name="Pilling, Luke" userId="78432b53-f414-41d8-9a92-2bf0f054edc0" providerId="ADAL" clId="{8514E012-D847-4EEA-BF96-0F09BE41A19A}" dt="2023-01-24T14:33:11.268" v="282" actId="14100"/>
          <ac:cxnSpMkLst>
            <pc:docMk/>
            <pc:sldMk cId="462788562" sldId="259"/>
            <ac:cxnSpMk id="7" creationId="{F03ACA41-9623-445B-4B19-580278FAA6E3}"/>
          </ac:cxnSpMkLst>
        </pc:cxnChg>
        <pc:cxnChg chg="add mod">
          <ac:chgData name="Pilling, Luke" userId="78432b53-f414-41d8-9a92-2bf0f054edc0" providerId="ADAL" clId="{8514E012-D847-4EEA-BF96-0F09BE41A19A}" dt="2023-01-24T14:33:18.966" v="286" actId="1035"/>
          <ac:cxnSpMkLst>
            <pc:docMk/>
            <pc:sldMk cId="462788562" sldId="259"/>
            <ac:cxnSpMk id="9" creationId="{EED1C4B6-7FFC-DB4E-8EDE-8E6B3726DF21}"/>
          </ac:cxnSpMkLst>
        </pc:cxnChg>
      </pc:sldChg>
      <pc:sldChg chg="del">
        <pc:chgData name="Pilling, Luke" userId="78432b53-f414-41d8-9a92-2bf0f054edc0" providerId="ADAL" clId="{8514E012-D847-4EEA-BF96-0F09BE41A19A}" dt="2023-01-24T14:29:31.694" v="144" actId="2696"/>
        <pc:sldMkLst>
          <pc:docMk/>
          <pc:sldMk cId="2280132494" sldId="259"/>
        </pc:sldMkLst>
      </pc:sldChg>
      <pc:sldChg chg="del">
        <pc:chgData name="Pilling, Luke" userId="78432b53-f414-41d8-9a92-2bf0f054edc0" providerId="ADAL" clId="{8514E012-D847-4EEA-BF96-0F09BE41A19A}" dt="2023-01-24T14:29:31.694" v="144" actId="2696"/>
        <pc:sldMkLst>
          <pc:docMk/>
          <pc:sldMk cId="1666248769" sldId="260"/>
        </pc:sldMkLst>
      </pc:sldChg>
      <pc:sldChg chg="addSp modSp add mod modAnim">
        <pc:chgData name="Pilling, Luke" userId="78432b53-f414-41d8-9a92-2bf0f054edc0" providerId="ADAL" clId="{8514E012-D847-4EEA-BF96-0F09BE41A19A}" dt="2023-01-25T09:14:20.448" v="3381" actId="2711"/>
        <pc:sldMkLst>
          <pc:docMk/>
          <pc:sldMk cId="3645706127" sldId="260"/>
        </pc:sldMkLst>
        <pc:spChg chg="mod">
          <ac:chgData name="Pilling, Luke" userId="78432b53-f414-41d8-9a92-2bf0f054edc0" providerId="ADAL" clId="{8514E012-D847-4EEA-BF96-0F09BE41A19A}" dt="2023-01-24T14:39:12.448" v="822" actId="20577"/>
          <ac:spMkLst>
            <pc:docMk/>
            <pc:sldMk cId="3645706127" sldId="260"/>
            <ac:spMk id="2" creationId="{D745A2C9-6F26-8D32-6B90-F7FE24955618}"/>
          </ac:spMkLst>
        </pc:spChg>
        <pc:spChg chg="mod">
          <ac:chgData name="Pilling, Luke" userId="78432b53-f414-41d8-9a92-2bf0f054edc0" providerId="ADAL" clId="{8514E012-D847-4EEA-BF96-0F09BE41A19A}" dt="2023-01-25T09:14:20.448" v="3381" actId="2711"/>
          <ac:spMkLst>
            <pc:docMk/>
            <pc:sldMk cId="3645706127" sldId="260"/>
            <ac:spMk id="3" creationId="{5DD5D3C7-869D-6C81-6812-5E9582ED7F77}"/>
          </ac:spMkLst>
        </pc:spChg>
        <pc:spChg chg="add mod">
          <ac:chgData name="Pilling, Luke" userId="78432b53-f414-41d8-9a92-2bf0f054edc0" providerId="ADAL" clId="{8514E012-D847-4EEA-BF96-0F09BE41A19A}" dt="2023-01-25T09:13:44.902" v="3374" actId="1076"/>
          <ac:spMkLst>
            <pc:docMk/>
            <pc:sldMk cId="3645706127" sldId="260"/>
            <ac:spMk id="4" creationId="{6F32A107-5880-3282-03D8-6D94F5BD0C8E}"/>
          </ac:spMkLst>
        </pc:spChg>
        <pc:picChg chg="add mod">
          <ac:chgData name="Pilling, Luke" userId="78432b53-f414-41d8-9a92-2bf0f054edc0" providerId="ADAL" clId="{8514E012-D847-4EEA-BF96-0F09BE41A19A}" dt="2023-01-25T09:13:44.902" v="3374" actId="1076"/>
          <ac:picMkLst>
            <pc:docMk/>
            <pc:sldMk cId="3645706127" sldId="260"/>
            <ac:picMk id="6" creationId="{ECFD7E02-428F-8F83-D589-01A96AD4B472}"/>
          </ac:picMkLst>
        </pc:picChg>
      </pc:sldChg>
      <pc:sldChg chg="addSp delSp modSp add del mod">
        <pc:chgData name="Pilling, Luke" userId="78432b53-f414-41d8-9a92-2bf0f054edc0" providerId="ADAL" clId="{8514E012-D847-4EEA-BF96-0F09BE41A19A}" dt="2023-01-24T16:44:45.723" v="1063" actId="47"/>
        <pc:sldMkLst>
          <pc:docMk/>
          <pc:sldMk cId="4086871359" sldId="261"/>
        </pc:sldMkLst>
        <pc:spChg chg="add mod">
          <ac:chgData name="Pilling, Luke" userId="78432b53-f414-41d8-9a92-2bf0f054edc0" providerId="ADAL" clId="{8514E012-D847-4EEA-BF96-0F09BE41A19A}" dt="2023-01-24T16:42:33.936" v="1061" actId="20577"/>
          <ac:spMkLst>
            <pc:docMk/>
            <pc:sldMk cId="4086871359" sldId="261"/>
            <ac:spMk id="3" creationId="{A0ABCAFB-58B2-8191-2567-BF47107E4F62}"/>
          </ac:spMkLst>
        </pc:spChg>
        <pc:picChg chg="add del mod">
          <ac:chgData name="Pilling, Luke" userId="78432b53-f414-41d8-9a92-2bf0f054edc0" providerId="ADAL" clId="{8514E012-D847-4EEA-BF96-0F09BE41A19A}" dt="2023-01-24T16:38:55.657" v="1034" actId="478"/>
          <ac:picMkLst>
            <pc:docMk/>
            <pc:sldMk cId="4086871359" sldId="261"/>
            <ac:picMk id="5" creationId="{C70A08C3-97E0-9C9A-5C9A-4EAB8D73E60C}"/>
          </ac:picMkLst>
        </pc:picChg>
      </pc:sldChg>
      <pc:sldChg chg="addSp delSp modSp add mod modAnim">
        <pc:chgData name="Pilling, Luke" userId="78432b53-f414-41d8-9a92-2bf0f054edc0" providerId="ADAL" clId="{8514E012-D847-4EEA-BF96-0F09BE41A19A}" dt="2023-01-25T11:56:58.372" v="4175" actId="20577"/>
        <pc:sldMkLst>
          <pc:docMk/>
          <pc:sldMk cId="2017901467" sldId="262"/>
        </pc:sldMkLst>
        <pc:spChg chg="mod">
          <ac:chgData name="Pilling, Luke" userId="78432b53-f414-41d8-9a92-2bf0f054edc0" providerId="ADAL" clId="{8514E012-D847-4EEA-BF96-0F09BE41A19A}" dt="2023-01-25T11:56:58.372" v="4175" actId="20577"/>
          <ac:spMkLst>
            <pc:docMk/>
            <pc:sldMk cId="2017901467" sldId="262"/>
            <ac:spMk id="2" creationId="{92DBA7EE-422F-4026-697B-652C49BB51F2}"/>
          </ac:spMkLst>
        </pc:spChg>
        <pc:spChg chg="del">
          <ac:chgData name="Pilling, Luke" userId="78432b53-f414-41d8-9a92-2bf0f054edc0" providerId="ADAL" clId="{8514E012-D847-4EEA-BF96-0F09BE41A19A}" dt="2023-01-24T16:40:44.345" v="1042" actId="478"/>
          <ac:spMkLst>
            <pc:docMk/>
            <pc:sldMk cId="2017901467" sldId="262"/>
            <ac:spMk id="3" creationId="{A0ABCAFB-58B2-8191-2567-BF47107E4F62}"/>
          </ac:spMkLst>
        </pc:spChg>
        <pc:spChg chg="add mod">
          <ac:chgData name="Pilling, Luke" userId="78432b53-f414-41d8-9a92-2bf0f054edc0" providerId="ADAL" clId="{8514E012-D847-4EEA-BF96-0F09BE41A19A}" dt="2023-01-24T16:44:36.272" v="1062"/>
          <ac:spMkLst>
            <pc:docMk/>
            <pc:sldMk cId="2017901467" sldId="262"/>
            <ac:spMk id="4" creationId="{0E133E46-0D5E-DC7C-1043-B573BB6F155B}"/>
          </ac:spMkLst>
        </pc:spChg>
        <pc:picChg chg="mod">
          <ac:chgData name="Pilling, Luke" userId="78432b53-f414-41d8-9a92-2bf0f054edc0" providerId="ADAL" clId="{8514E012-D847-4EEA-BF96-0F09BE41A19A}" dt="2023-01-24T16:44:51.467" v="1065" actId="1076"/>
          <ac:picMkLst>
            <pc:docMk/>
            <pc:sldMk cId="2017901467" sldId="262"/>
            <ac:picMk id="5" creationId="{C70A08C3-97E0-9C9A-5C9A-4EAB8D73E60C}"/>
          </ac:picMkLst>
        </pc:picChg>
      </pc:sldChg>
      <pc:sldChg chg="addSp delSp modSp add mod ord">
        <pc:chgData name="Pilling, Luke" userId="78432b53-f414-41d8-9a92-2bf0f054edc0" providerId="ADAL" clId="{8514E012-D847-4EEA-BF96-0F09BE41A19A}" dt="2023-01-24T20:55:31.506" v="1788" actId="2711"/>
        <pc:sldMkLst>
          <pc:docMk/>
          <pc:sldMk cId="3563806317" sldId="263"/>
        </pc:sldMkLst>
        <pc:spChg chg="del mod">
          <ac:chgData name="Pilling, Luke" userId="78432b53-f414-41d8-9a92-2bf0f054edc0" providerId="ADAL" clId="{8514E012-D847-4EEA-BF96-0F09BE41A19A}" dt="2023-01-24T20:40:40.023" v="1219" actId="478"/>
          <ac:spMkLst>
            <pc:docMk/>
            <pc:sldMk cId="3563806317" sldId="263"/>
            <ac:spMk id="2" creationId="{D745A2C9-6F26-8D32-6B90-F7FE24955618}"/>
          </ac:spMkLst>
        </pc:spChg>
        <pc:spChg chg="del">
          <ac:chgData name="Pilling, Luke" userId="78432b53-f414-41d8-9a92-2bf0f054edc0" providerId="ADAL" clId="{8514E012-D847-4EEA-BF96-0F09BE41A19A}" dt="2023-01-24T20:22:58.572" v="1094" actId="478"/>
          <ac:spMkLst>
            <pc:docMk/>
            <pc:sldMk cId="3563806317" sldId="263"/>
            <ac:spMk id="3" creationId="{5DD5D3C7-869D-6C81-6812-5E9582ED7F77}"/>
          </ac:spMkLst>
        </pc:spChg>
        <pc:spChg chg="add mod">
          <ac:chgData name="Pilling, Luke" userId="78432b53-f414-41d8-9a92-2bf0f054edc0" providerId="ADAL" clId="{8514E012-D847-4EEA-BF96-0F09BE41A19A}" dt="2023-01-24T20:22:58.572" v="1094" actId="478"/>
          <ac:spMkLst>
            <pc:docMk/>
            <pc:sldMk cId="3563806317" sldId="263"/>
            <ac:spMk id="5" creationId="{2576BACC-E4C1-6CA4-92DE-26C21444EDDB}"/>
          </ac:spMkLst>
        </pc:spChg>
        <pc:spChg chg="add mod">
          <ac:chgData name="Pilling, Luke" userId="78432b53-f414-41d8-9a92-2bf0f054edc0" providerId="ADAL" clId="{8514E012-D847-4EEA-BF96-0F09BE41A19A}" dt="2023-01-24T20:40:49.121" v="1221" actId="1076"/>
          <ac:spMkLst>
            <pc:docMk/>
            <pc:sldMk cId="3563806317" sldId="263"/>
            <ac:spMk id="9" creationId="{D5F03E62-ABC4-2B3A-24D2-5F835CF13527}"/>
          </ac:spMkLst>
        </pc:spChg>
        <pc:spChg chg="add mod">
          <ac:chgData name="Pilling, Luke" userId="78432b53-f414-41d8-9a92-2bf0f054edc0" providerId="ADAL" clId="{8514E012-D847-4EEA-BF96-0F09BE41A19A}" dt="2023-01-24T20:55:31.506" v="1788" actId="2711"/>
          <ac:spMkLst>
            <pc:docMk/>
            <pc:sldMk cId="3563806317" sldId="263"/>
            <ac:spMk id="10" creationId="{764C6FBD-2FD1-57F9-9DBF-1CD393679241}"/>
          </ac:spMkLst>
        </pc:spChg>
        <pc:spChg chg="add del mod">
          <ac:chgData name="Pilling, Luke" userId="78432b53-f414-41d8-9a92-2bf0f054edc0" providerId="ADAL" clId="{8514E012-D847-4EEA-BF96-0F09BE41A19A}" dt="2023-01-24T20:40:44.984" v="1220" actId="478"/>
          <ac:spMkLst>
            <pc:docMk/>
            <pc:sldMk cId="3563806317" sldId="263"/>
            <ac:spMk id="12" creationId="{456EBE0D-E919-D066-353B-83AEB30EC729}"/>
          </ac:spMkLst>
        </pc:spChg>
        <pc:picChg chg="add mod">
          <ac:chgData name="Pilling, Luke" userId="78432b53-f414-41d8-9a92-2bf0f054edc0" providerId="ADAL" clId="{8514E012-D847-4EEA-BF96-0F09BE41A19A}" dt="2023-01-24T20:40:55.741" v="1222" actId="1076"/>
          <ac:picMkLst>
            <pc:docMk/>
            <pc:sldMk cId="3563806317" sldId="263"/>
            <ac:picMk id="7" creationId="{F3FEEE68-EEE7-97C7-E01C-49E943FD55A5}"/>
          </ac:picMkLst>
        </pc:picChg>
      </pc:sldChg>
      <pc:sldChg chg="addSp delSp modSp new mod ord">
        <pc:chgData name="Pilling, Luke" userId="78432b53-f414-41d8-9a92-2bf0f054edc0" providerId="ADAL" clId="{8514E012-D847-4EEA-BF96-0F09BE41A19A}" dt="2023-01-24T21:51:51.503" v="3223" actId="207"/>
        <pc:sldMkLst>
          <pc:docMk/>
          <pc:sldMk cId="3009004286" sldId="264"/>
        </pc:sldMkLst>
        <pc:spChg chg="mod">
          <ac:chgData name="Pilling, Luke" userId="78432b53-f414-41d8-9a92-2bf0f054edc0" providerId="ADAL" clId="{8514E012-D847-4EEA-BF96-0F09BE41A19A}" dt="2023-01-24T20:41:20.379" v="1264" actId="20577"/>
          <ac:spMkLst>
            <pc:docMk/>
            <pc:sldMk cId="3009004286" sldId="264"/>
            <ac:spMk id="2" creationId="{247ED075-4C41-6060-55EB-B718D16034A0}"/>
          </ac:spMkLst>
        </pc:spChg>
        <pc:spChg chg="mod">
          <ac:chgData name="Pilling, Luke" userId="78432b53-f414-41d8-9a92-2bf0f054edc0" providerId="ADAL" clId="{8514E012-D847-4EEA-BF96-0F09BE41A19A}" dt="2023-01-24T21:51:51.503" v="3223" actId="207"/>
          <ac:spMkLst>
            <pc:docMk/>
            <pc:sldMk cId="3009004286" sldId="264"/>
            <ac:spMk id="3" creationId="{9D3F31CA-38F8-10B1-4027-15D011DD155A}"/>
          </ac:spMkLst>
        </pc:spChg>
        <pc:spChg chg="add del">
          <ac:chgData name="Pilling, Luke" userId="78432b53-f414-41d8-9a92-2bf0f054edc0" providerId="ADAL" clId="{8514E012-D847-4EEA-BF96-0F09BE41A19A}" dt="2023-01-24T20:44:12.455" v="1337"/>
          <ac:spMkLst>
            <pc:docMk/>
            <pc:sldMk cId="3009004286" sldId="264"/>
            <ac:spMk id="4" creationId="{CB409B9E-095C-955D-ABC1-681EAE84C6CF}"/>
          </ac:spMkLst>
        </pc:spChg>
        <pc:spChg chg="mod">
          <ac:chgData name="Pilling, Luke" userId="78432b53-f414-41d8-9a92-2bf0f054edc0" providerId="ADAL" clId="{8514E012-D847-4EEA-BF96-0F09BE41A19A}" dt="2023-01-24T20:44:20.954" v="1338" actId="21"/>
          <ac:spMkLst>
            <pc:docMk/>
            <pc:sldMk cId="3009004286" sldId="264"/>
            <ac:spMk id="5" creationId="{ED6A2FE9-0F42-1909-59A4-3DE339769827}"/>
          </ac:spMkLst>
        </pc:spChg>
        <pc:spChg chg="add mod">
          <ac:chgData name="Pilling, Luke" userId="78432b53-f414-41d8-9a92-2bf0f054edc0" providerId="ADAL" clId="{8514E012-D847-4EEA-BF96-0F09BE41A19A}" dt="2023-01-24T20:44:47.270" v="1344" actId="21"/>
          <ac:spMkLst>
            <pc:docMk/>
            <pc:sldMk cId="3009004286" sldId="264"/>
            <ac:spMk id="6" creationId="{6E3C3EA4-6CDC-7C90-37B2-381A1F86C71B}"/>
          </ac:spMkLst>
        </pc:spChg>
        <pc:spChg chg="add mod">
          <ac:chgData name="Pilling, Luke" userId="78432b53-f414-41d8-9a92-2bf0f054edc0" providerId="ADAL" clId="{8514E012-D847-4EEA-BF96-0F09BE41A19A}" dt="2023-01-24T20:48:47.169" v="1674" actId="1076"/>
          <ac:spMkLst>
            <pc:docMk/>
            <pc:sldMk cId="3009004286" sldId="264"/>
            <ac:spMk id="7" creationId="{60D55CF6-B107-0861-66DB-697F84D6FCDF}"/>
          </ac:spMkLst>
        </pc:spChg>
      </pc:sldChg>
      <pc:sldChg chg="addSp modSp add mod ord">
        <pc:chgData name="Pilling, Luke" userId="78432b53-f414-41d8-9a92-2bf0f054edc0" providerId="ADAL" clId="{8514E012-D847-4EEA-BF96-0F09BE41A19A}" dt="2023-01-24T20:55:11.298" v="1786" actId="2711"/>
        <pc:sldMkLst>
          <pc:docMk/>
          <pc:sldMk cId="4077288464" sldId="265"/>
        </pc:sldMkLst>
        <pc:spChg chg="mod">
          <ac:chgData name="Pilling, Luke" userId="78432b53-f414-41d8-9a92-2bf0f054edc0" providerId="ADAL" clId="{8514E012-D847-4EEA-BF96-0F09BE41A19A}" dt="2023-01-24T20:49:25.061" v="1682" actId="207"/>
          <ac:spMkLst>
            <pc:docMk/>
            <pc:sldMk cId="4077288464" sldId="265"/>
            <ac:spMk id="3" creationId="{9D3F31CA-38F8-10B1-4027-15D011DD155A}"/>
          </ac:spMkLst>
        </pc:spChg>
        <pc:spChg chg="mod">
          <ac:chgData name="Pilling, Luke" userId="78432b53-f414-41d8-9a92-2bf0f054edc0" providerId="ADAL" clId="{8514E012-D847-4EEA-BF96-0F09BE41A19A}" dt="2023-01-24T20:49:17.288" v="1680" actId="207"/>
          <ac:spMkLst>
            <pc:docMk/>
            <pc:sldMk cId="4077288464" sldId="265"/>
            <ac:spMk id="7" creationId="{60D55CF6-B107-0861-66DB-697F84D6FCDF}"/>
          </ac:spMkLst>
        </pc:spChg>
        <pc:spChg chg="add mod">
          <ac:chgData name="Pilling, Luke" userId="78432b53-f414-41d8-9a92-2bf0f054edc0" providerId="ADAL" clId="{8514E012-D847-4EEA-BF96-0F09BE41A19A}" dt="2023-01-24T20:55:11.298" v="1786" actId="2711"/>
          <ac:spMkLst>
            <pc:docMk/>
            <pc:sldMk cId="4077288464" sldId="265"/>
            <ac:spMk id="8" creationId="{7E4A6536-A992-E2BB-B402-F95CAC0FBECE}"/>
          </ac:spMkLst>
        </pc:spChg>
      </pc:sldChg>
      <pc:sldChg chg="addSp delSp modSp add mod modAnim">
        <pc:chgData name="Pilling, Luke" userId="78432b53-f414-41d8-9a92-2bf0f054edc0" providerId="ADAL" clId="{8514E012-D847-4EEA-BF96-0F09BE41A19A}" dt="2023-01-24T21:28:54.454" v="2920" actId="208"/>
        <pc:sldMkLst>
          <pc:docMk/>
          <pc:sldMk cId="1718881871" sldId="266"/>
        </pc:sldMkLst>
        <pc:spChg chg="mod">
          <ac:chgData name="Pilling, Luke" userId="78432b53-f414-41d8-9a92-2bf0f054edc0" providerId="ADAL" clId="{8514E012-D847-4EEA-BF96-0F09BE41A19A}" dt="2023-01-24T20:57:00.050" v="1799" actId="1076"/>
          <ac:spMkLst>
            <pc:docMk/>
            <pc:sldMk cId="1718881871" sldId="266"/>
            <ac:spMk id="2" creationId="{247ED075-4C41-6060-55EB-B718D16034A0}"/>
          </ac:spMkLst>
        </pc:spChg>
        <pc:spChg chg="del">
          <ac:chgData name="Pilling, Luke" userId="78432b53-f414-41d8-9a92-2bf0f054edc0" providerId="ADAL" clId="{8514E012-D847-4EEA-BF96-0F09BE41A19A}" dt="2023-01-24T20:54:27.303" v="1726" actId="478"/>
          <ac:spMkLst>
            <pc:docMk/>
            <pc:sldMk cId="1718881871" sldId="266"/>
            <ac:spMk id="3" creationId="{9D3F31CA-38F8-10B1-4027-15D011DD155A}"/>
          </ac:spMkLst>
        </pc:spChg>
        <pc:spChg chg="del">
          <ac:chgData name="Pilling, Luke" userId="78432b53-f414-41d8-9a92-2bf0f054edc0" providerId="ADAL" clId="{8514E012-D847-4EEA-BF96-0F09BE41A19A}" dt="2023-01-24T20:56:34.282" v="1795" actId="478"/>
          <ac:spMkLst>
            <pc:docMk/>
            <pc:sldMk cId="1718881871" sldId="266"/>
            <ac:spMk id="7" creationId="{60D55CF6-B107-0861-66DB-697F84D6FCDF}"/>
          </ac:spMkLst>
        </pc:spChg>
        <pc:spChg chg="del">
          <ac:chgData name="Pilling, Luke" userId="78432b53-f414-41d8-9a92-2bf0f054edc0" providerId="ADAL" clId="{8514E012-D847-4EEA-BF96-0F09BE41A19A}" dt="2023-01-24T20:54:24.034" v="1725" actId="478"/>
          <ac:spMkLst>
            <pc:docMk/>
            <pc:sldMk cId="1718881871" sldId="266"/>
            <ac:spMk id="8" creationId="{7E4A6536-A992-E2BB-B402-F95CAC0FBECE}"/>
          </ac:spMkLst>
        </pc:spChg>
        <pc:spChg chg="add del mod">
          <ac:chgData name="Pilling, Luke" userId="78432b53-f414-41d8-9a92-2bf0f054edc0" providerId="ADAL" clId="{8514E012-D847-4EEA-BF96-0F09BE41A19A}" dt="2023-01-24T20:54:29.466" v="1727" actId="478"/>
          <ac:spMkLst>
            <pc:docMk/>
            <pc:sldMk cId="1718881871" sldId="266"/>
            <ac:spMk id="9" creationId="{634D7A60-A293-D57F-730B-45E503B848C2}"/>
          </ac:spMkLst>
        </pc:spChg>
        <pc:picChg chg="add del mod">
          <ac:chgData name="Pilling, Luke" userId="78432b53-f414-41d8-9a92-2bf0f054edc0" providerId="ADAL" clId="{8514E012-D847-4EEA-BF96-0F09BE41A19A}" dt="2023-01-24T20:56:39.584" v="1796" actId="478"/>
          <ac:picMkLst>
            <pc:docMk/>
            <pc:sldMk cId="1718881871" sldId="266"/>
            <ac:picMk id="11" creationId="{550B2158-AD2D-77C1-8437-703EAA467D50}"/>
          </ac:picMkLst>
        </pc:picChg>
        <pc:picChg chg="add mod modCrop">
          <ac:chgData name="Pilling, Luke" userId="78432b53-f414-41d8-9a92-2bf0f054edc0" providerId="ADAL" clId="{8514E012-D847-4EEA-BF96-0F09BE41A19A}" dt="2023-01-24T21:28:54.454" v="2920" actId="208"/>
          <ac:picMkLst>
            <pc:docMk/>
            <pc:sldMk cId="1718881871" sldId="266"/>
            <ac:picMk id="13" creationId="{F8F695CE-9896-6BE8-E88E-4F920DD1884A}"/>
          </ac:picMkLst>
        </pc:picChg>
        <pc:picChg chg="add mod modCrop">
          <ac:chgData name="Pilling, Luke" userId="78432b53-f414-41d8-9a92-2bf0f054edc0" providerId="ADAL" clId="{8514E012-D847-4EEA-BF96-0F09BE41A19A}" dt="2023-01-24T21:28:45.377" v="2918" actId="208"/>
          <ac:picMkLst>
            <pc:docMk/>
            <pc:sldMk cId="1718881871" sldId="266"/>
            <ac:picMk id="15" creationId="{BA6C5719-5064-E263-E5FB-312165302F2D}"/>
          </ac:picMkLst>
        </pc:picChg>
        <pc:picChg chg="add del mod">
          <ac:chgData name="Pilling, Luke" userId="78432b53-f414-41d8-9a92-2bf0f054edc0" providerId="ADAL" clId="{8514E012-D847-4EEA-BF96-0F09BE41A19A}" dt="2023-01-24T21:14:55.672" v="2473" actId="478"/>
          <ac:picMkLst>
            <pc:docMk/>
            <pc:sldMk cId="1718881871" sldId="266"/>
            <ac:picMk id="17" creationId="{573F144E-BFF0-8B99-1EFE-5A8B7CD7E0E6}"/>
          </ac:picMkLst>
        </pc:picChg>
      </pc:sldChg>
      <pc:sldChg chg="addSp delSp modSp add mod delAnim">
        <pc:chgData name="Pilling, Luke" userId="78432b53-f414-41d8-9a92-2bf0f054edc0" providerId="ADAL" clId="{8514E012-D847-4EEA-BF96-0F09BE41A19A}" dt="2023-01-24T21:54:53.654" v="3226" actId="113"/>
        <pc:sldMkLst>
          <pc:docMk/>
          <pc:sldMk cId="2383291276" sldId="267"/>
        </pc:sldMkLst>
        <pc:spChg chg="mod">
          <ac:chgData name="Pilling, Luke" userId="78432b53-f414-41d8-9a92-2bf0f054edc0" providerId="ADAL" clId="{8514E012-D847-4EEA-BF96-0F09BE41A19A}" dt="2023-01-24T21:06:02.761" v="1920" actId="404"/>
          <ac:spMkLst>
            <pc:docMk/>
            <pc:sldMk cId="2383291276" sldId="267"/>
            <ac:spMk id="2" creationId="{247ED075-4C41-6060-55EB-B718D16034A0}"/>
          </ac:spMkLst>
        </pc:spChg>
        <pc:spChg chg="add mod">
          <ac:chgData name="Pilling, Luke" userId="78432b53-f414-41d8-9a92-2bf0f054edc0" providerId="ADAL" clId="{8514E012-D847-4EEA-BF96-0F09BE41A19A}" dt="2023-01-24T21:54:53.654" v="3226" actId="113"/>
          <ac:spMkLst>
            <pc:docMk/>
            <pc:sldMk cId="2383291276" sldId="267"/>
            <ac:spMk id="3" creationId="{F971556A-E86C-F208-EAAD-841EED198E76}"/>
          </ac:spMkLst>
        </pc:spChg>
        <pc:picChg chg="del">
          <ac:chgData name="Pilling, Luke" userId="78432b53-f414-41d8-9a92-2bf0f054edc0" providerId="ADAL" clId="{8514E012-D847-4EEA-BF96-0F09BE41A19A}" dt="2023-01-24T21:05:07.576" v="1863" actId="478"/>
          <ac:picMkLst>
            <pc:docMk/>
            <pc:sldMk cId="2383291276" sldId="267"/>
            <ac:picMk id="13" creationId="{F8F695CE-9896-6BE8-E88E-4F920DD1884A}"/>
          </ac:picMkLst>
        </pc:picChg>
        <pc:picChg chg="del">
          <ac:chgData name="Pilling, Luke" userId="78432b53-f414-41d8-9a92-2bf0f054edc0" providerId="ADAL" clId="{8514E012-D847-4EEA-BF96-0F09BE41A19A}" dt="2023-01-24T21:05:02.928" v="1862" actId="478"/>
          <ac:picMkLst>
            <pc:docMk/>
            <pc:sldMk cId="2383291276" sldId="267"/>
            <ac:picMk id="15" creationId="{BA6C5719-5064-E263-E5FB-312165302F2D}"/>
          </ac:picMkLst>
        </pc:picChg>
        <pc:picChg chg="mod">
          <ac:chgData name="Pilling, Luke" userId="78432b53-f414-41d8-9a92-2bf0f054edc0" providerId="ADAL" clId="{8514E012-D847-4EEA-BF96-0F09BE41A19A}" dt="2023-01-24T21:05:11.097" v="1864" actId="1076"/>
          <ac:picMkLst>
            <pc:docMk/>
            <pc:sldMk cId="2383291276" sldId="267"/>
            <ac:picMk id="17" creationId="{573F144E-BFF0-8B99-1EFE-5A8B7CD7E0E6}"/>
          </ac:picMkLst>
        </pc:picChg>
      </pc:sldChg>
      <pc:sldChg chg="addSp delSp modSp add mod modAnim">
        <pc:chgData name="Pilling, Luke" userId="78432b53-f414-41d8-9a92-2bf0f054edc0" providerId="ADAL" clId="{8514E012-D847-4EEA-BF96-0F09BE41A19A}" dt="2023-01-24T21:14:35.638" v="2472"/>
        <pc:sldMkLst>
          <pc:docMk/>
          <pc:sldMk cId="1469169724" sldId="268"/>
        </pc:sldMkLst>
        <pc:spChg chg="mod">
          <ac:chgData name="Pilling, Luke" userId="78432b53-f414-41d8-9a92-2bf0f054edc0" providerId="ADAL" clId="{8514E012-D847-4EEA-BF96-0F09BE41A19A}" dt="2023-01-24T21:05:53.668" v="1911" actId="404"/>
          <ac:spMkLst>
            <pc:docMk/>
            <pc:sldMk cId="1469169724" sldId="268"/>
            <ac:spMk id="2" creationId="{247ED075-4C41-6060-55EB-B718D16034A0}"/>
          </ac:spMkLst>
        </pc:spChg>
        <pc:spChg chg="add mod">
          <ac:chgData name="Pilling, Luke" userId="78432b53-f414-41d8-9a92-2bf0f054edc0" providerId="ADAL" clId="{8514E012-D847-4EEA-BF96-0F09BE41A19A}" dt="2023-01-24T21:13:45.001" v="2471" actId="1076"/>
          <ac:spMkLst>
            <pc:docMk/>
            <pc:sldMk cId="1469169724" sldId="268"/>
            <ac:spMk id="7" creationId="{7AAE16F1-0A5B-6222-15BC-BC459162382A}"/>
          </ac:spMkLst>
        </pc:spChg>
        <pc:picChg chg="add mod">
          <ac:chgData name="Pilling, Luke" userId="78432b53-f414-41d8-9a92-2bf0f054edc0" providerId="ADAL" clId="{8514E012-D847-4EEA-BF96-0F09BE41A19A}" dt="2023-01-24T21:05:59.225" v="1919" actId="1035"/>
          <ac:picMkLst>
            <pc:docMk/>
            <pc:sldMk cId="1469169724" sldId="268"/>
            <ac:picMk id="4" creationId="{74CF3A9F-5455-4218-2C32-15BB73841215}"/>
          </ac:picMkLst>
        </pc:picChg>
        <pc:picChg chg="add mod">
          <ac:chgData name="Pilling, Luke" userId="78432b53-f414-41d8-9a92-2bf0f054edc0" providerId="ADAL" clId="{8514E012-D847-4EEA-BF96-0F09BE41A19A}" dt="2023-01-24T21:13:39.887" v="2469" actId="1076"/>
          <ac:picMkLst>
            <pc:docMk/>
            <pc:sldMk cId="1469169724" sldId="268"/>
            <ac:picMk id="9" creationId="{5A4AF15C-2D16-2A8E-A2F7-5E96FBDB36B7}"/>
          </ac:picMkLst>
        </pc:picChg>
        <pc:picChg chg="del">
          <ac:chgData name="Pilling, Luke" userId="78432b53-f414-41d8-9a92-2bf0f054edc0" providerId="ADAL" clId="{8514E012-D847-4EEA-BF96-0F09BE41A19A}" dt="2023-01-24T21:05:27.279" v="1867" actId="478"/>
          <ac:picMkLst>
            <pc:docMk/>
            <pc:sldMk cId="1469169724" sldId="268"/>
            <ac:picMk id="17" creationId="{573F144E-BFF0-8B99-1EFE-5A8B7CD7E0E6}"/>
          </ac:picMkLst>
        </pc:picChg>
      </pc:sldChg>
      <pc:sldChg chg="addSp delSp modSp add mod delAnim">
        <pc:chgData name="Pilling, Luke" userId="78432b53-f414-41d8-9a92-2bf0f054edc0" providerId="ADAL" clId="{8514E012-D847-4EEA-BF96-0F09BE41A19A}" dt="2023-01-24T21:19:17.889" v="2620" actId="1076"/>
        <pc:sldMkLst>
          <pc:docMk/>
          <pc:sldMk cId="1509347471" sldId="269"/>
        </pc:sldMkLst>
        <pc:spChg chg="mod">
          <ac:chgData name="Pilling, Luke" userId="78432b53-f414-41d8-9a92-2bf0f054edc0" providerId="ADAL" clId="{8514E012-D847-4EEA-BF96-0F09BE41A19A}" dt="2023-01-24T21:17:32.447" v="2614" actId="403"/>
          <ac:spMkLst>
            <pc:docMk/>
            <pc:sldMk cId="1509347471" sldId="269"/>
            <ac:spMk id="2" creationId="{247ED075-4C41-6060-55EB-B718D16034A0}"/>
          </ac:spMkLst>
        </pc:spChg>
        <pc:spChg chg="del">
          <ac:chgData name="Pilling, Luke" userId="78432b53-f414-41d8-9a92-2bf0f054edc0" providerId="ADAL" clId="{8514E012-D847-4EEA-BF96-0F09BE41A19A}" dt="2023-01-24T21:17:37.013" v="2615" actId="478"/>
          <ac:spMkLst>
            <pc:docMk/>
            <pc:sldMk cId="1509347471" sldId="269"/>
            <ac:spMk id="7" creationId="{7AAE16F1-0A5B-6222-15BC-BC459162382A}"/>
          </ac:spMkLst>
        </pc:spChg>
        <pc:picChg chg="del">
          <ac:chgData name="Pilling, Luke" userId="78432b53-f414-41d8-9a92-2bf0f054edc0" providerId="ADAL" clId="{8514E012-D847-4EEA-BF96-0F09BE41A19A}" dt="2023-01-24T21:15:53.030" v="2476" actId="478"/>
          <ac:picMkLst>
            <pc:docMk/>
            <pc:sldMk cId="1509347471" sldId="269"/>
            <ac:picMk id="4" creationId="{74CF3A9F-5455-4218-2C32-15BB73841215}"/>
          </ac:picMkLst>
        </pc:picChg>
        <pc:picChg chg="add del mod">
          <ac:chgData name="Pilling, Luke" userId="78432b53-f414-41d8-9a92-2bf0f054edc0" providerId="ADAL" clId="{8514E012-D847-4EEA-BF96-0F09BE41A19A}" dt="2023-01-24T21:19:11.968" v="2618" actId="478"/>
          <ac:picMkLst>
            <pc:docMk/>
            <pc:sldMk cId="1509347471" sldId="269"/>
            <ac:picMk id="8" creationId="{97A1E978-8693-76E8-FD38-9F705DC4B90A}"/>
          </ac:picMkLst>
        </pc:picChg>
        <pc:picChg chg="del">
          <ac:chgData name="Pilling, Luke" userId="78432b53-f414-41d8-9a92-2bf0f054edc0" providerId="ADAL" clId="{8514E012-D847-4EEA-BF96-0F09BE41A19A}" dt="2023-01-24T21:15:49.814" v="2475" actId="478"/>
          <ac:picMkLst>
            <pc:docMk/>
            <pc:sldMk cId="1509347471" sldId="269"/>
            <ac:picMk id="9" creationId="{5A4AF15C-2D16-2A8E-A2F7-5E96FBDB36B7}"/>
          </ac:picMkLst>
        </pc:picChg>
        <pc:picChg chg="add mod">
          <ac:chgData name="Pilling, Luke" userId="78432b53-f414-41d8-9a92-2bf0f054edc0" providerId="ADAL" clId="{8514E012-D847-4EEA-BF96-0F09BE41A19A}" dt="2023-01-24T21:19:17.889" v="2620" actId="1076"/>
          <ac:picMkLst>
            <pc:docMk/>
            <pc:sldMk cId="1509347471" sldId="269"/>
            <ac:picMk id="11" creationId="{284F746B-A456-CDF0-1C10-86482F908FAD}"/>
          </ac:picMkLst>
        </pc:picChg>
      </pc:sldChg>
      <pc:sldChg chg="addSp delSp modSp add mod ord">
        <pc:chgData name="Pilling, Luke" userId="78432b53-f414-41d8-9a92-2bf0f054edc0" providerId="ADAL" clId="{8514E012-D847-4EEA-BF96-0F09BE41A19A}" dt="2023-01-24T21:21:03.622" v="2685" actId="478"/>
        <pc:sldMkLst>
          <pc:docMk/>
          <pc:sldMk cId="4281287536" sldId="270"/>
        </pc:sldMkLst>
        <pc:spChg chg="mod">
          <ac:chgData name="Pilling, Luke" userId="78432b53-f414-41d8-9a92-2bf0f054edc0" providerId="ADAL" clId="{8514E012-D847-4EEA-BF96-0F09BE41A19A}" dt="2023-01-24T21:20:24.363" v="2679" actId="20577"/>
          <ac:spMkLst>
            <pc:docMk/>
            <pc:sldMk cId="4281287536" sldId="270"/>
            <ac:spMk id="2" creationId="{247ED075-4C41-6060-55EB-B718D16034A0}"/>
          </ac:spMkLst>
        </pc:spChg>
        <pc:spChg chg="mod">
          <ac:chgData name="Pilling, Luke" userId="78432b53-f414-41d8-9a92-2bf0f054edc0" providerId="ADAL" clId="{8514E012-D847-4EEA-BF96-0F09BE41A19A}" dt="2023-01-24T21:20:35.632" v="2681" actId="6549"/>
          <ac:spMkLst>
            <pc:docMk/>
            <pc:sldMk cId="4281287536" sldId="270"/>
            <ac:spMk id="7" creationId="{60D55CF6-B107-0861-66DB-697F84D6FCDF}"/>
          </ac:spMkLst>
        </pc:spChg>
        <pc:spChg chg="del">
          <ac:chgData name="Pilling, Luke" userId="78432b53-f414-41d8-9a92-2bf0f054edc0" providerId="ADAL" clId="{8514E012-D847-4EEA-BF96-0F09BE41A19A}" dt="2023-01-24T21:21:03.622" v="2685" actId="478"/>
          <ac:spMkLst>
            <pc:docMk/>
            <pc:sldMk cId="4281287536" sldId="270"/>
            <ac:spMk id="8" creationId="{7E4A6536-A992-E2BB-B402-F95CAC0FBECE}"/>
          </ac:spMkLst>
        </pc:spChg>
        <pc:picChg chg="add mod">
          <ac:chgData name="Pilling, Luke" userId="78432b53-f414-41d8-9a92-2bf0f054edc0" providerId="ADAL" clId="{8514E012-D847-4EEA-BF96-0F09BE41A19A}" dt="2023-01-24T21:20:59.270" v="2684" actId="208"/>
          <ac:picMkLst>
            <pc:docMk/>
            <pc:sldMk cId="4281287536" sldId="270"/>
            <ac:picMk id="9" creationId="{A7E40334-3B1B-887F-DB50-535CCA35F653}"/>
          </ac:picMkLst>
        </pc:picChg>
      </pc:sldChg>
      <pc:sldChg chg="addSp delSp modSp new mod modAnim">
        <pc:chgData name="Pilling, Luke" userId="78432b53-f414-41d8-9a92-2bf0f054edc0" providerId="ADAL" clId="{8514E012-D847-4EEA-BF96-0F09BE41A19A}" dt="2023-01-24T21:29:54.640" v="2967"/>
        <pc:sldMkLst>
          <pc:docMk/>
          <pc:sldMk cId="2564268710" sldId="271"/>
        </pc:sldMkLst>
        <pc:spChg chg="mod">
          <ac:chgData name="Pilling, Luke" userId="78432b53-f414-41d8-9a92-2bf0f054edc0" providerId="ADAL" clId="{8514E012-D847-4EEA-BF96-0F09BE41A19A}" dt="2023-01-24T21:23:18.751" v="2761" actId="1076"/>
          <ac:spMkLst>
            <pc:docMk/>
            <pc:sldMk cId="2564268710" sldId="271"/>
            <ac:spMk id="2" creationId="{1B9C9FF0-093D-A175-537A-0EE258E1C8F8}"/>
          </ac:spMkLst>
        </pc:spChg>
        <pc:spChg chg="del">
          <ac:chgData name="Pilling, Luke" userId="78432b53-f414-41d8-9a92-2bf0f054edc0" providerId="ADAL" clId="{8514E012-D847-4EEA-BF96-0F09BE41A19A}" dt="2023-01-24T21:23:11.931" v="2758" actId="478"/>
          <ac:spMkLst>
            <pc:docMk/>
            <pc:sldMk cId="2564268710" sldId="271"/>
            <ac:spMk id="3" creationId="{E04F0668-8418-776E-506F-C76C233EDB52}"/>
          </ac:spMkLst>
        </pc:spChg>
        <pc:spChg chg="add mod">
          <ac:chgData name="Pilling, Luke" userId="78432b53-f414-41d8-9a92-2bf0f054edc0" providerId="ADAL" clId="{8514E012-D847-4EEA-BF96-0F09BE41A19A}" dt="2023-01-24T21:29:16.210" v="2923" actId="14100"/>
          <ac:spMkLst>
            <pc:docMk/>
            <pc:sldMk cId="2564268710" sldId="271"/>
            <ac:spMk id="6" creationId="{F6301A6E-06E4-7C0D-CA6C-A20F9E852281}"/>
          </ac:spMkLst>
        </pc:spChg>
        <pc:spChg chg="add mod">
          <ac:chgData name="Pilling, Luke" userId="78432b53-f414-41d8-9a92-2bf0f054edc0" providerId="ADAL" clId="{8514E012-D847-4EEA-BF96-0F09BE41A19A}" dt="2023-01-24T21:29:42.522" v="2965" actId="1076"/>
          <ac:spMkLst>
            <pc:docMk/>
            <pc:sldMk cId="2564268710" sldId="271"/>
            <ac:spMk id="11" creationId="{F41FC13F-324A-82F4-9BF5-B074F1E31BDD}"/>
          </ac:spMkLst>
        </pc:spChg>
        <pc:picChg chg="add del mod">
          <ac:chgData name="Pilling, Luke" userId="78432b53-f414-41d8-9a92-2bf0f054edc0" providerId="ADAL" clId="{8514E012-D847-4EEA-BF96-0F09BE41A19A}" dt="2023-01-24T21:24:52.271" v="2766" actId="478"/>
          <ac:picMkLst>
            <pc:docMk/>
            <pc:sldMk cId="2564268710" sldId="271"/>
            <ac:picMk id="5" creationId="{336E9B2A-1041-1B1F-9338-614B7EC43517}"/>
          </ac:picMkLst>
        </pc:picChg>
        <pc:picChg chg="add mod">
          <ac:chgData name="Pilling, Luke" userId="78432b53-f414-41d8-9a92-2bf0f054edc0" providerId="ADAL" clId="{8514E012-D847-4EEA-BF96-0F09BE41A19A}" dt="2023-01-24T21:28:16.864" v="2912" actId="1076"/>
          <ac:picMkLst>
            <pc:docMk/>
            <pc:sldMk cId="2564268710" sldId="271"/>
            <ac:picMk id="8" creationId="{5F5D6B60-B272-54A9-0654-5E50AAE30A67}"/>
          </ac:picMkLst>
        </pc:picChg>
        <pc:picChg chg="add mod">
          <ac:chgData name="Pilling, Luke" userId="78432b53-f414-41d8-9a92-2bf0f054edc0" providerId="ADAL" clId="{8514E012-D847-4EEA-BF96-0F09BE41A19A}" dt="2023-01-24T21:28:30.812" v="2916" actId="1076"/>
          <ac:picMkLst>
            <pc:docMk/>
            <pc:sldMk cId="2564268710" sldId="271"/>
            <ac:picMk id="10" creationId="{ED727BCD-65E8-EBA1-2E36-B22A0F733C4C}"/>
          </ac:picMkLst>
        </pc:picChg>
      </pc:sldChg>
      <pc:sldChg chg="addSp delSp modSp add mod delAnim">
        <pc:chgData name="Pilling, Luke" userId="78432b53-f414-41d8-9a92-2bf0f054edc0" providerId="ADAL" clId="{8514E012-D847-4EEA-BF96-0F09BE41A19A}" dt="2023-01-24T21:31:50.435" v="3023" actId="1036"/>
        <pc:sldMkLst>
          <pc:docMk/>
          <pc:sldMk cId="3014483280" sldId="272"/>
        </pc:sldMkLst>
        <pc:spChg chg="mod">
          <ac:chgData name="Pilling, Luke" userId="78432b53-f414-41d8-9a92-2bf0f054edc0" providerId="ADAL" clId="{8514E012-D847-4EEA-BF96-0F09BE41A19A}" dt="2023-01-24T21:30:45.304" v="3001" actId="20577"/>
          <ac:spMkLst>
            <pc:docMk/>
            <pc:sldMk cId="3014483280" sldId="272"/>
            <ac:spMk id="6" creationId="{F6301A6E-06E4-7C0D-CA6C-A20F9E852281}"/>
          </ac:spMkLst>
        </pc:spChg>
        <pc:spChg chg="del">
          <ac:chgData name="Pilling, Luke" userId="78432b53-f414-41d8-9a92-2bf0f054edc0" providerId="ADAL" clId="{8514E012-D847-4EEA-BF96-0F09BE41A19A}" dt="2023-01-24T21:30:52.623" v="3004" actId="478"/>
          <ac:spMkLst>
            <pc:docMk/>
            <pc:sldMk cId="3014483280" sldId="272"/>
            <ac:spMk id="11" creationId="{F41FC13F-324A-82F4-9BF5-B074F1E31BDD}"/>
          </ac:spMkLst>
        </pc:spChg>
        <pc:picChg chg="add mod modCrop">
          <ac:chgData name="Pilling, Luke" userId="78432b53-f414-41d8-9a92-2bf0f054edc0" providerId="ADAL" clId="{8514E012-D847-4EEA-BF96-0F09BE41A19A}" dt="2023-01-24T21:31:43.184" v="3015" actId="1076"/>
          <ac:picMkLst>
            <pc:docMk/>
            <pc:sldMk cId="3014483280" sldId="272"/>
            <ac:picMk id="4" creationId="{8F64E6D3-92C8-DF57-246C-73EF24094DA8}"/>
          </ac:picMkLst>
        </pc:picChg>
        <pc:picChg chg="add mod">
          <ac:chgData name="Pilling, Luke" userId="78432b53-f414-41d8-9a92-2bf0f054edc0" providerId="ADAL" clId="{8514E012-D847-4EEA-BF96-0F09BE41A19A}" dt="2023-01-24T21:31:50.435" v="3023" actId="1036"/>
          <ac:picMkLst>
            <pc:docMk/>
            <pc:sldMk cId="3014483280" sldId="272"/>
            <ac:picMk id="7" creationId="{88470CE3-9B3A-D576-99F8-6141A8C302C1}"/>
          </ac:picMkLst>
        </pc:picChg>
        <pc:picChg chg="del">
          <ac:chgData name="Pilling, Luke" userId="78432b53-f414-41d8-9a92-2bf0f054edc0" providerId="ADAL" clId="{8514E012-D847-4EEA-BF96-0F09BE41A19A}" dt="2023-01-24T21:30:48.325" v="3002" actId="478"/>
          <ac:picMkLst>
            <pc:docMk/>
            <pc:sldMk cId="3014483280" sldId="272"/>
            <ac:picMk id="8" creationId="{5F5D6B60-B272-54A9-0654-5E50AAE30A67}"/>
          </ac:picMkLst>
        </pc:picChg>
        <pc:picChg chg="del">
          <ac:chgData name="Pilling, Luke" userId="78432b53-f414-41d8-9a92-2bf0f054edc0" providerId="ADAL" clId="{8514E012-D847-4EEA-BF96-0F09BE41A19A}" dt="2023-01-24T21:30:50.118" v="3003" actId="478"/>
          <ac:picMkLst>
            <pc:docMk/>
            <pc:sldMk cId="3014483280" sldId="272"/>
            <ac:picMk id="10" creationId="{ED727BCD-65E8-EBA1-2E36-B22A0F733C4C}"/>
          </ac:picMkLst>
        </pc:picChg>
      </pc:sldChg>
      <pc:sldChg chg="addSp delSp modSp add mod">
        <pc:chgData name="Pilling, Luke" userId="78432b53-f414-41d8-9a92-2bf0f054edc0" providerId="ADAL" clId="{8514E012-D847-4EEA-BF96-0F09BE41A19A}" dt="2023-01-24T21:33:01.649" v="3031" actId="14100"/>
        <pc:sldMkLst>
          <pc:docMk/>
          <pc:sldMk cId="2262199848" sldId="273"/>
        </pc:sldMkLst>
        <pc:spChg chg="del">
          <ac:chgData name="Pilling, Luke" userId="78432b53-f414-41d8-9a92-2bf0f054edc0" providerId="ADAL" clId="{8514E012-D847-4EEA-BF96-0F09BE41A19A}" dt="2023-01-24T21:32:49.958" v="3027" actId="478"/>
          <ac:spMkLst>
            <pc:docMk/>
            <pc:sldMk cId="2262199848" sldId="273"/>
            <ac:spMk id="6" creationId="{F6301A6E-06E4-7C0D-CA6C-A20F9E852281}"/>
          </ac:spMkLst>
        </pc:spChg>
        <pc:picChg chg="del">
          <ac:chgData name="Pilling, Luke" userId="78432b53-f414-41d8-9a92-2bf0f054edc0" providerId="ADAL" clId="{8514E012-D847-4EEA-BF96-0F09BE41A19A}" dt="2023-01-24T21:32:45.446" v="3026" actId="478"/>
          <ac:picMkLst>
            <pc:docMk/>
            <pc:sldMk cId="2262199848" sldId="273"/>
            <ac:picMk id="4" creationId="{8F64E6D3-92C8-DF57-246C-73EF24094DA8}"/>
          </ac:picMkLst>
        </pc:picChg>
        <pc:picChg chg="add mod">
          <ac:chgData name="Pilling, Luke" userId="78432b53-f414-41d8-9a92-2bf0f054edc0" providerId="ADAL" clId="{8514E012-D847-4EEA-BF96-0F09BE41A19A}" dt="2023-01-24T21:33:01.649" v="3031" actId="14100"/>
          <ac:picMkLst>
            <pc:docMk/>
            <pc:sldMk cId="2262199848" sldId="273"/>
            <ac:picMk id="5" creationId="{79E24A40-A4CD-48A4-0BBC-4A9FD00197B2}"/>
          </ac:picMkLst>
        </pc:picChg>
        <pc:picChg chg="del">
          <ac:chgData name="Pilling, Luke" userId="78432b53-f414-41d8-9a92-2bf0f054edc0" providerId="ADAL" clId="{8514E012-D847-4EEA-BF96-0F09BE41A19A}" dt="2023-01-24T21:32:44.047" v="3025" actId="478"/>
          <ac:picMkLst>
            <pc:docMk/>
            <pc:sldMk cId="2262199848" sldId="273"/>
            <ac:picMk id="7" creationId="{88470CE3-9B3A-D576-99F8-6141A8C302C1}"/>
          </ac:picMkLst>
        </pc:picChg>
      </pc:sldChg>
      <pc:sldChg chg="addSp delSp modSp add mod modAnim">
        <pc:chgData name="Pilling, Luke" userId="78432b53-f414-41d8-9a92-2bf0f054edc0" providerId="ADAL" clId="{8514E012-D847-4EEA-BF96-0F09BE41A19A}" dt="2023-01-24T21:39:41.255" v="3222"/>
        <pc:sldMkLst>
          <pc:docMk/>
          <pc:sldMk cId="3904301132" sldId="274"/>
        </pc:sldMkLst>
        <pc:spChg chg="add del mod">
          <ac:chgData name="Pilling, Luke" userId="78432b53-f414-41d8-9a92-2bf0f054edc0" providerId="ADAL" clId="{8514E012-D847-4EEA-BF96-0F09BE41A19A}" dt="2023-01-24T21:38:19.543" v="3218" actId="478"/>
          <ac:spMkLst>
            <pc:docMk/>
            <pc:sldMk cId="3904301132" sldId="274"/>
            <ac:spMk id="4" creationId="{A62CEBC4-5D0C-067A-E8DE-8B022C04D16E}"/>
          </ac:spMkLst>
        </pc:spChg>
        <pc:picChg chg="del">
          <ac:chgData name="Pilling, Luke" userId="78432b53-f414-41d8-9a92-2bf0f054edc0" providerId="ADAL" clId="{8514E012-D847-4EEA-BF96-0F09BE41A19A}" dt="2023-01-24T21:33:25.577" v="3033" actId="478"/>
          <ac:picMkLst>
            <pc:docMk/>
            <pc:sldMk cId="3904301132" sldId="274"/>
            <ac:picMk id="5" creationId="{79E24A40-A4CD-48A4-0BBC-4A9FD00197B2}"/>
          </ac:picMkLst>
        </pc:picChg>
        <pc:picChg chg="add mod">
          <ac:chgData name="Pilling, Luke" userId="78432b53-f414-41d8-9a92-2bf0f054edc0" providerId="ADAL" clId="{8514E012-D847-4EEA-BF96-0F09BE41A19A}" dt="2023-01-24T21:38:28.278" v="3220" actId="1076"/>
          <ac:picMkLst>
            <pc:docMk/>
            <pc:sldMk cId="3904301132" sldId="274"/>
            <ac:picMk id="7" creationId="{C7A52017-B2B3-DA92-AB0C-7AEF022C0A7A}"/>
          </ac:picMkLst>
        </pc:picChg>
        <pc:picChg chg="add">
          <ac:chgData name="Pilling, Luke" userId="78432b53-f414-41d8-9a92-2bf0f054edc0" providerId="ADAL" clId="{8514E012-D847-4EEA-BF96-0F09BE41A19A}" dt="2023-01-24T21:39:18.563" v="3221" actId="22"/>
          <ac:picMkLst>
            <pc:docMk/>
            <pc:sldMk cId="3904301132" sldId="274"/>
            <ac:picMk id="9" creationId="{BC62C56F-2EB5-9B4D-14DC-64A54A41F186}"/>
          </ac:picMkLst>
        </pc:picChg>
      </pc:sldChg>
      <pc:sldChg chg="addSp modSp add mod ord modAnim">
        <pc:chgData name="Pilling, Luke" userId="78432b53-f414-41d8-9a92-2bf0f054edc0" providerId="ADAL" clId="{8514E012-D847-4EEA-BF96-0F09BE41A19A}" dt="2023-01-25T11:05:16.603" v="4149"/>
        <pc:sldMkLst>
          <pc:docMk/>
          <pc:sldMk cId="2049078581" sldId="275"/>
        </pc:sldMkLst>
        <pc:spChg chg="mod">
          <ac:chgData name="Pilling, Luke" userId="78432b53-f414-41d8-9a92-2bf0f054edc0" providerId="ADAL" clId="{8514E012-D847-4EEA-BF96-0F09BE41A19A}" dt="2023-01-24T21:55:56.943" v="3256" actId="20577"/>
          <ac:spMkLst>
            <pc:docMk/>
            <pc:sldMk cId="2049078581" sldId="275"/>
            <ac:spMk id="2" creationId="{247ED075-4C41-6060-55EB-B718D16034A0}"/>
          </ac:spMkLst>
        </pc:spChg>
        <pc:picChg chg="add mod">
          <ac:chgData name="Pilling, Luke" userId="78432b53-f414-41d8-9a92-2bf0f054edc0" providerId="ADAL" clId="{8514E012-D847-4EEA-BF96-0F09BE41A19A}" dt="2023-01-24T21:55:46.226" v="3235" actId="207"/>
          <ac:picMkLst>
            <pc:docMk/>
            <pc:sldMk cId="2049078581" sldId="275"/>
            <ac:picMk id="4" creationId="{8EEEEA61-A3B3-7036-88C5-4C8F11223933}"/>
          </ac:picMkLst>
        </pc:picChg>
      </pc:sldChg>
      <pc:sldChg chg="addSp modSp add mod ord modAnim">
        <pc:chgData name="Pilling, Luke" userId="78432b53-f414-41d8-9a92-2bf0f054edc0" providerId="ADAL" clId="{8514E012-D847-4EEA-BF96-0F09BE41A19A}" dt="2023-01-25T11:07:36.988" v="4150"/>
        <pc:sldMkLst>
          <pc:docMk/>
          <pc:sldMk cId="1458792418" sldId="276"/>
        </pc:sldMkLst>
        <pc:spChg chg="mod">
          <ac:chgData name="Pilling, Luke" userId="78432b53-f414-41d8-9a92-2bf0f054edc0" providerId="ADAL" clId="{8514E012-D847-4EEA-BF96-0F09BE41A19A}" dt="2023-01-24T21:57:29.294" v="3290" actId="14100"/>
          <ac:spMkLst>
            <pc:docMk/>
            <pc:sldMk cId="1458792418" sldId="276"/>
            <ac:spMk id="2" creationId="{247ED075-4C41-6060-55EB-B718D16034A0}"/>
          </ac:spMkLst>
        </pc:spChg>
        <pc:picChg chg="add mod">
          <ac:chgData name="Pilling, Luke" userId="78432b53-f414-41d8-9a92-2bf0f054edc0" providerId="ADAL" clId="{8514E012-D847-4EEA-BF96-0F09BE41A19A}" dt="2023-01-24T21:57:34.038" v="3292" actId="1076"/>
          <ac:picMkLst>
            <pc:docMk/>
            <pc:sldMk cId="1458792418" sldId="276"/>
            <ac:picMk id="3" creationId="{320B4997-840C-9FA7-ABA8-9EAD1956DD09}"/>
          </ac:picMkLst>
        </pc:picChg>
        <pc:picChg chg="mod">
          <ac:chgData name="Pilling, Luke" userId="78432b53-f414-41d8-9a92-2bf0f054edc0" providerId="ADAL" clId="{8514E012-D847-4EEA-BF96-0F09BE41A19A}" dt="2023-01-24T21:57:37.626" v="3293" actId="1076"/>
          <ac:picMkLst>
            <pc:docMk/>
            <pc:sldMk cId="1458792418" sldId="276"/>
            <ac:picMk id="4" creationId="{8EEEEA61-A3B3-7036-88C5-4C8F11223933}"/>
          </ac:picMkLst>
        </pc:picChg>
      </pc:sldChg>
      <pc:sldChg chg="addSp delSp modSp add mod ord modAnim">
        <pc:chgData name="Pilling, Luke" userId="78432b53-f414-41d8-9a92-2bf0f054edc0" providerId="ADAL" clId="{8514E012-D847-4EEA-BF96-0F09BE41A19A}" dt="2023-01-25T10:59:48.595" v="4148"/>
        <pc:sldMkLst>
          <pc:docMk/>
          <pc:sldMk cId="657119190" sldId="277"/>
        </pc:sldMkLst>
        <pc:spChg chg="mod">
          <ac:chgData name="Pilling, Luke" userId="78432b53-f414-41d8-9a92-2bf0f054edc0" providerId="ADAL" clId="{8514E012-D847-4EEA-BF96-0F09BE41A19A}" dt="2023-01-25T10:48:24.382" v="3398" actId="20577"/>
          <ac:spMkLst>
            <pc:docMk/>
            <pc:sldMk cId="657119190" sldId="277"/>
            <ac:spMk id="2" creationId="{D745A2C9-6F26-8D32-6B90-F7FE24955618}"/>
          </ac:spMkLst>
        </pc:spChg>
        <pc:spChg chg="mod">
          <ac:chgData name="Pilling, Luke" userId="78432b53-f414-41d8-9a92-2bf0f054edc0" providerId="ADAL" clId="{8514E012-D847-4EEA-BF96-0F09BE41A19A}" dt="2023-01-25T10:58:27.562" v="4128" actId="14100"/>
          <ac:spMkLst>
            <pc:docMk/>
            <pc:sldMk cId="657119190" sldId="277"/>
            <ac:spMk id="3" creationId="{5DD5D3C7-869D-6C81-6812-5E9582ED7F77}"/>
          </ac:spMkLst>
        </pc:spChg>
        <pc:spChg chg="add del mod">
          <ac:chgData name="Pilling, Luke" userId="78432b53-f414-41d8-9a92-2bf0f054edc0" providerId="ADAL" clId="{8514E012-D847-4EEA-BF96-0F09BE41A19A}" dt="2023-01-25T10:57:59.280" v="4114" actId="478"/>
          <ac:spMkLst>
            <pc:docMk/>
            <pc:sldMk cId="657119190" sldId="277"/>
            <ac:spMk id="4" creationId="{6456360F-A751-3141-39E7-EFE5388F87EA}"/>
          </ac:spMkLst>
        </pc:spChg>
        <pc:spChg chg="add mod">
          <ac:chgData name="Pilling, Luke" userId="78432b53-f414-41d8-9a92-2bf0f054edc0" providerId="ADAL" clId="{8514E012-D847-4EEA-BF96-0F09BE41A19A}" dt="2023-01-25T10:58:41.116" v="4138" actId="1035"/>
          <ac:spMkLst>
            <pc:docMk/>
            <pc:sldMk cId="657119190" sldId="277"/>
            <ac:spMk id="5" creationId="{FC7C1DDE-B3C3-CEA6-7B7F-24050E6F19C3}"/>
          </ac:spMkLst>
        </pc:spChg>
        <pc:spChg chg="add mod">
          <ac:chgData name="Pilling, Luke" userId="78432b53-f414-41d8-9a92-2bf0f054edc0" providerId="ADAL" clId="{8514E012-D847-4EEA-BF96-0F09BE41A19A}" dt="2023-01-25T10:59:32.282" v="4145" actId="113"/>
          <ac:spMkLst>
            <pc:docMk/>
            <pc:sldMk cId="657119190" sldId="277"/>
            <ac:spMk id="6" creationId="{D7D4379F-534D-FF50-5032-C227CF41EEF6}"/>
          </ac:spMkLst>
        </pc:spChg>
        <pc:picChg chg="add mod">
          <ac:chgData name="Pilling, Luke" userId="78432b53-f414-41d8-9a92-2bf0f054edc0" providerId="ADAL" clId="{8514E012-D847-4EEA-BF96-0F09BE41A19A}" dt="2023-01-25T10:59:39.516" v="4146" actId="1076"/>
          <ac:picMkLst>
            <pc:docMk/>
            <pc:sldMk cId="657119190" sldId="277"/>
            <ac:picMk id="8" creationId="{85F2F012-B0A9-602C-F4AC-D31DD8838636}"/>
          </ac:picMkLst>
        </pc:picChg>
      </pc:sldChg>
      <pc:sldChg chg="add ord">
        <pc:chgData name="Pilling, Luke" userId="78432b53-f414-41d8-9a92-2bf0f054edc0" providerId="ADAL" clId="{8514E012-D847-4EEA-BF96-0F09BE41A19A}" dt="2023-01-25T10:50:19.882" v="3619"/>
        <pc:sldMkLst>
          <pc:docMk/>
          <pc:sldMk cId="1278983189" sldId="278"/>
        </pc:sldMkLst>
      </pc:sldChg>
      <pc:sldChg chg="modSp add del mod">
        <pc:chgData name="Pilling, Luke" userId="78432b53-f414-41d8-9a92-2bf0f054edc0" providerId="ADAL" clId="{8514E012-D847-4EEA-BF96-0F09BE41A19A}" dt="2023-01-25T10:49:34.663" v="3616" actId="2696"/>
        <pc:sldMkLst>
          <pc:docMk/>
          <pc:sldMk cId="2779352484" sldId="278"/>
        </pc:sldMkLst>
        <pc:spChg chg="mod">
          <ac:chgData name="Pilling, Luke" userId="78432b53-f414-41d8-9a92-2bf0f054edc0" providerId="ADAL" clId="{8514E012-D847-4EEA-BF96-0F09BE41A19A}" dt="2023-01-25T10:49:33.013" v="3615" actId="20577"/>
          <ac:spMkLst>
            <pc:docMk/>
            <pc:sldMk cId="2779352484" sldId="278"/>
            <ac:spMk id="2" creationId="{A29C3CE1-6ED6-BEA8-9C35-2A415FDFC627}"/>
          </ac:spMkLst>
        </pc:spChg>
      </pc:sldChg>
      <pc:sldChg chg="modSp add mod">
        <pc:chgData name="Pilling, Luke" userId="78432b53-f414-41d8-9a92-2bf0f054edc0" providerId="ADAL" clId="{8514E012-D847-4EEA-BF96-0F09BE41A19A}" dt="2023-01-25T10:51:36.108" v="3720" actId="404"/>
        <pc:sldMkLst>
          <pc:docMk/>
          <pc:sldMk cId="1163854750" sldId="279"/>
        </pc:sldMkLst>
        <pc:spChg chg="mod">
          <ac:chgData name="Pilling, Luke" userId="78432b53-f414-41d8-9a92-2bf0f054edc0" providerId="ADAL" clId="{8514E012-D847-4EEA-BF96-0F09BE41A19A}" dt="2023-01-25T10:50:48.323" v="3624" actId="207"/>
          <ac:spMkLst>
            <pc:docMk/>
            <pc:sldMk cId="1163854750" sldId="279"/>
            <ac:spMk id="3" creationId="{9D3F31CA-38F8-10B1-4027-15D011DD155A}"/>
          </ac:spMkLst>
        </pc:spChg>
        <pc:spChg chg="mod">
          <ac:chgData name="Pilling, Luke" userId="78432b53-f414-41d8-9a92-2bf0f054edc0" providerId="ADAL" clId="{8514E012-D847-4EEA-BF96-0F09BE41A19A}" dt="2023-01-25T10:50:43.390" v="3622" actId="207"/>
          <ac:spMkLst>
            <pc:docMk/>
            <pc:sldMk cId="1163854750" sldId="279"/>
            <ac:spMk id="7" creationId="{60D55CF6-B107-0861-66DB-697F84D6FCDF}"/>
          </ac:spMkLst>
        </pc:spChg>
        <pc:spChg chg="mod">
          <ac:chgData name="Pilling, Luke" userId="78432b53-f414-41d8-9a92-2bf0f054edc0" providerId="ADAL" clId="{8514E012-D847-4EEA-BF96-0F09BE41A19A}" dt="2023-01-25T10:51:36.108" v="3720" actId="404"/>
          <ac:spMkLst>
            <pc:docMk/>
            <pc:sldMk cId="1163854750" sldId="279"/>
            <ac:spMk id="8" creationId="{7E4A6536-A992-E2BB-B402-F95CAC0FBECE}"/>
          </ac:spMkLst>
        </pc:spChg>
      </pc:sldChg>
      <pc:sldChg chg="addSp delSp modSp add mod ord">
        <pc:chgData name="Pilling, Luke" userId="78432b53-f414-41d8-9a92-2bf0f054edc0" providerId="ADAL" clId="{8514E012-D847-4EEA-BF96-0F09BE41A19A}" dt="2023-01-25T10:57:10.729" v="4036" actId="207"/>
        <pc:sldMkLst>
          <pc:docMk/>
          <pc:sldMk cId="2591386849" sldId="280"/>
        </pc:sldMkLst>
        <pc:spChg chg="mod">
          <ac:chgData name="Pilling, Luke" userId="78432b53-f414-41d8-9a92-2bf0f054edc0" providerId="ADAL" clId="{8514E012-D847-4EEA-BF96-0F09BE41A19A}" dt="2023-01-25T10:54:40.559" v="3758" actId="20577"/>
          <ac:spMkLst>
            <pc:docMk/>
            <pc:sldMk cId="2591386849" sldId="280"/>
            <ac:spMk id="2" creationId="{247ED075-4C41-6060-55EB-B718D16034A0}"/>
          </ac:spMkLst>
        </pc:spChg>
        <pc:spChg chg="del">
          <ac:chgData name="Pilling, Luke" userId="78432b53-f414-41d8-9a92-2bf0f054edc0" providerId="ADAL" clId="{8514E012-D847-4EEA-BF96-0F09BE41A19A}" dt="2023-01-25T10:55:00.920" v="3833" actId="478"/>
          <ac:spMkLst>
            <pc:docMk/>
            <pc:sldMk cId="2591386849" sldId="280"/>
            <ac:spMk id="3" creationId="{9D3F31CA-38F8-10B1-4027-15D011DD155A}"/>
          </ac:spMkLst>
        </pc:spChg>
        <pc:spChg chg="mod">
          <ac:chgData name="Pilling, Luke" userId="78432b53-f414-41d8-9a92-2bf0f054edc0" providerId="ADAL" clId="{8514E012-D847-4EEA-BF96-0F09BE41A19A}" dt="2023-01-25T10:55:55.129" v="4026" actId="1076"/>
          <ac:spMkLst>
            <pc:docMk/>
            <pc:sldMk cId="2591386849" sldId="280"/>
            <ac:spMk id="7" creationId="{60D55CF6-B107-0861-66DB-697F84D6FCDF}"/>
          </ac:spMkLst>
        </pc:spChg>
        <pc:spChg chg="add del mod">
          <ac:chgData name="Pilling, Luke" userId="78432b53-f414-41d8-9a92-2bf0f054edc0" providerId="ADAL" clId="{8514E012-D847-4EEA-BF96-0F09BE41A19A}" dt="2023-01-25T10:55:02.201" v="3834" actId="478"/>
          <ac:spMkLst>
            <pc:docMk/>
            <pc:sldMk cId="2591386849" sldId="280"/>
            <ac:spMk id="8" creationId="{64118A9C-C875-C7D1-E772-14EF00ED23A8}"/>
          </ac:spMkLst>
        </pc:spChg>
        <pc:spChg chg="add mod">
          <ac:chgData name="Pilling, Luke" userId="78432b53-f414-41d8-9a92-2bf0f054edc0" providerId="ADAL" clId="{8514E012-D847-4EEA-BF96-0F09BE41A19A}" dt="2023-01-25T10:57:10.729" v="4036" actId="207"/>
          <ac:spMkLst>
            <pc:docMk/>
            <pc:sldMk cId="2591386849" sldId="280"/>
            <ac:spMk id="10" creationId="{ACA82168-BAAE-C4F4-3459-5D931B0E90EE}"/>
          </ac:spMkLst>
        </pc:spChg>
      </pc:sldChg>
      <pc:sldChg chg="addSp delSp modSp add mod">
        <pc:chgData name="Pilling, Luke" userId="78432b53-f414-41d8-9a92-2bf0f054edc0" providerId="ADAL" clId="{8514E012-D847-4EEA-BF96-0F09BE41A19A}" dt="2023-01-26T09:53:29.795" v="4346" actId="20577"/>
        <pc:sldMkLst>
          <pc:docMk/>
          <pc:sldMk cId="2630285037" sldId="281"/>
        </pc:sldMkLst>
        <pc:spChg chg="mod">
          <ac:chgData name="Pilling, Luke" userId="78432b53-f414-41d8-9a92-2bf0f054edc0" providerId="ADAL" clId="{8514E012-D847-4EEA-BF96-0F09BE41A19A}" dt="2023-01-26T09:50:48.129" v="4228" actId="20577"/>
          <ac:spMkLst>
            <pc:docMk/>
            <pc:sldMk cId="2630285037" sldId="281"/>
            <ac:spMk id="2" creationId="{247ED075-4C41-6060-55EB-B718D16034A0}"/>
          </ac:spMkLst>
        </pc:spChg>
        <pc:spChg chg="del">
          <ac:chgData name="Pilling, Luke" userId="78432b53-f414-41d8-9a92-2bf0f054edc0" providerId="ADAL" clId="{8514E012-D847-4EEA-BF96-0F09BE41A19A}" dt="2023-01-26T09:50:54.671" v="4230" actId="478"/>
          <ac:spMkLst>
            <pc:docMk/>
            <pc:sldMk cId="2630285037" sldId="281"/>
            <ac:spMk id="3" creationId="{9D3F31CA-38F8-10B1-4027-15D011DD155A}"/>
          </ac:spMkLst>
        </pc:spChg>
        <pc:spChg chg="mod">
          <ac:chgData name="Pilling, Luke" userId="78432b53-f414-41d8-9a92-2bf0f054edc0" providerId="ADAL" clId="{8514E012-D847-4EEA-BF96-0F09BE41A19A}" dt="2023-01-26T09:53:29.795" v="4346" actId="20577"/>
          <ac:spMkLst>
            <pc:docMk/>
            <pc:sldMk cId="2630285037" sldId="281"/>
            <ac:spMk id="7" creationId="{60D55CF6-B107-0861-66DB-697F84D6FCDF}"/>
          </ac:spMkLst>
        </pc:spChg>
        <pc:spChg chg="add del mod">
          <ac:chgData name="Pilling, Luke" userId="78432b53-f414-41d8-9a92-2bf0f054edc0" providerId="ADAL" clId="{8514E012-D847-4EEA-BF96-0F09BE41A19A}" dt="2023-01-26T09:51:40.733" v="4232" actId="478"/>
          <ac:spMkLst>
            <pc:docMk/>
            <pc:sldMk cId="2630285037" sldId="281"/>
            <ac:spMk id="8" creationId="{BAAB962D-48F1-FD2D-BD42-1C48AEF858E2}"/>
          </ac:spMkLst>
        </pc:spChg>
        <pc:spChg chg="add del">
          <ac:chgData name="Pilling, Luke" userId="78432b53-f414-41d8-9a92-2bf0f054edc0" providerId="ADAL" clId="{8514E012-D847-4EEA-BF96-0F09BE41A19A}" dt="2023-01-26T09:52:03.942" v="4286"/>
          <ac:spMkLst>
            <pc:docMk/>
            <pc:sldMk cId="2630285037" sldId="281"/>
            <ac:spMk id="10" creationId="{63706577-17E6-8173-AA3F-B86555504821}"/>
          </ac:spMkLst>
        </pc:spChg>
        <pc:picChg chg="del">
          <ac:chgData name="Pilling, Luke" userId="78432b53-f414-41d8-9a92-2bf0f054edc0" providerId="ADAL" clId="{8514E012-D847-4EEA-BF96-0F09BE41A19A}" dt="2023-01-26T09:50:52.837" v="4229" actId="478"/>
          <ac:picMkLst>
            <pc:docMk/>
            <pc:sldMk cId="2630285037" sldId="281"/>
            <ac:picMk id="9" creationId="{A7E40334-3B1B-887F-DB50-535CCA35F6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47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xygen2.r-lib.or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ennybryan.org/" TargetMode="External"/><Relationship Id="rId2" Type="http://schemas.openxmlformats.org/officeDocument/2006/relationships/hyperlink" Target="http://hadley.nz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ennybryan.org/" TargetMode="External"/><Relationship Id="rId2" Type="http://schemas.openxmlformats.org/officeDocument/2006/relationships/hyperlink" Target="http://hadley.nz/" TargetMode="Externa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xygen2.r-lib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A7EE-422F-4026-697B-652C49BB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56" y="3097148"/>
            <a:ext cx="5840193" cy="997860"/>
          </a:xfrm>
        </p:spPr>
        <p:txBody>
          <a:bodyPr/>
          <a:lstStyle/>
          <a:p>
            <a:r>
              <a:rPr lang="en-GB" dirty="0"/>
              <a:t>Creating R packages </a:t>
            </a:r>
            <a:br>
              <a:rPr lang="en-GB" dirty="0"/>
            </a:br>
            <a:r>
              <a:rPr lang="en-GB" dirty="0"/>
              <a:t>on GitHub: </a:t>
            </a:r>
            <a:br>
              <a:rPr lang="en-GB" dirty="0"/>
            </a:br>
            <a:r>
              <a:rPr lang="en-GB" dirty="0"/>
              <a:t>a bodgers guide</a:t>
            </a:r>
            <a:br>
              <a:rPr lang="en-GB" dirty="0"/>
            </a:br>
            <a:br>
              <a:rPr lang="en-GB" sz="2000" dirty="0"/>
            </a:br>
            <a:r>
              <a:rPr lang="en-GB" sz="2000" dirty="0"/>
              <a:t>Luke Pilling                                   2023.01.26</a:t>
            </a:r>
            <a:endParaRPr lang="en-GB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70A08C3-97E0-9C9A-5C9A-4EAB8D73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67" y="2822437"/>
            <a:ext cx="4126333" cy="2321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33E46-0D5E-DC7C-1043-B573BB6F155B}"/>
              </a:ext>
            </a:extLst>
          </p:cNvPr>
          <p:cNvSpPr txBox="1"/>
          <p:nvPr/>
        </p:nvSpPr>
        <p:spPr>
          <a:xfrm>
            <a:off x="4442460" y="144780"/>
            <a:ext cx="4503420" cy="2677656"/>
          </a:xfrm>
          <a:prstGeom prst="rect">
            <a:avLst/>
          </a:prstGeom>
          <a:solidFill>
            <a:schemeClr val="bg1"/>
          </a:solidFill>
          <a:ln>
            <a:solidFill>
              <a:srgbClr val="003C3B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i="1" kern="1200" dirty="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rPr>
              <a:t>A ‘bodged’ job</a:t>
            </a:r>
          </a:p>
          <a:p>
            <a:endParaRPr lang="en-GB" sz="2400" i="1" kern="1200" dirty="0">
              <a:solidFill>
                <a:srgbClr val="003C3B"/>
              </a:solidFill>
              <a:latin typeface="Outfit" pitchFamily="2" charset="0"/>
              <a:ea typeface="+mj-ea"/>
              <a:cs typeface="+mj-cs"/>
            </a:endParaRPr>
          </a:p>
          <a:p>
            <a:r>
              <a:rPr lang="en-GB" sz="2400" kern="1200" dirty="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rPr>
              <a:t>a job done of necessity using whatever tools and materials come to hand and which, whilst not necessarily elegant, is nevertheless serviceable</a:t>
            </a:r>
          </a:p>
        </p:txBody>
      </p:sp>
    </p:spTree>
    <p:extLst>
      <p:ext uri="{BB962C8B-B14F-4D97-AF65-F5344CB8AC3E}">
        <p14:creationId xmlns:p14="http://schemas.microsoft.com/office/powerpoint/2010/main" val="201790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5" y="228600"/>
            <a:ext cx="7908232" cy="461925"/>
          </a:xfrm>
        </p:spPr>
        <p:txBody>
          <a:bodyPr/>
          <a:lstStyle/>
          <a:p>
            <a:r>
              <a:rPr lang="en-GB" dirty="0"/>
              <a:t>So let’s create a new R package:     `</a:t>
            </a:r>
            <a:r>
              <a:rPr lang="en-GB" dirty="0" err="1">
                <a:latin typeface="Consolas" panose="020B0609020204030204" pitchFamily="49" charset="0"/>
              </a:rPr>
              <a:t>bodgR</a:t>
            </a:r>
            <a:r>
              <a:rPr lang="en-GB" dirty="0">
                <a:latin typeface="Consolas" panose="020B0609020204030204" pitchFamily="49" charset="0"/>
              </a:rPr>
              <a:t>`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695CE-9896-6BE8-E88E-4F920DD18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97" b="8879"/>
          <a:stretch/>
        </p:blipFill>
        <p:spPr>
          <a:xfrm>
            <a:off x="272195" y="1030071"/>
            <a:ext cx="3880419" cy="1328118"/>
          </a:xfrm>
          <a:prstGeom prst="rect">
            <a:avLst/>
          </a:prstGeom>
          <a:ln>
            <a:solidFill>
              <a:srgbClr val="003C3B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C5719-5064-E263-E5FB-31216530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4"/>
          <a:stretch/>
        </p:blipFill>
        <p:spPr>
          <a:xfrm>
            <a:off x="272195" y="2665427"/>
            <a:ext cx="4010585" cy="1143427"/>
          </a:xfrm>
          <a:prstGeom prst="rect">
            <a:avLst/>
          </a:prstGeom>
          <a:ln>
            <a:solidFill>
              <a:srgbClr val="003C3B"/>
            </a:solidFill>
          </a:ln>
        </p:spPr>
      </p:pic>
    </p:spTree>
    <p:extLst>
      <p:ext uri="{BB962C8B-B14F-4D97-AF65-F5344CB8AC3E}">
        <p14:creationId xmlns:p14="http://schemas.microsoft.com/office/powerpoint/2010/main" val="17188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" y="228600"/>
            <a:ext cx="8649737" cy="461925"/>
          </a:xfrm>
        </p:spPr>
        <p:txBody>
          <a:bodyPr/>
          <a:lstStyle/>
          <a:p>
            <a:r>
              <a:rPr lang="en-GB" sz="2800" dirty="0"/>
              <a:t>The DESCRIPTION file contains </a:t>
            </a:r>
            <a:r>
              <a:rPr lang="en-GB" sz="2800" b="1" dirty="0"/>
              <a:t>important stuff</a:t>
            </a:r>
            <a:endParaRPr lang="en-GB" sz="280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3F144E-BFF0-8B99-1EFE-5A8B7CD7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4" y="914651"/>
            <a:ext cx="5391902" cy="1810003"/>
          </a:xfrm>
          <a:prstGeom prst="rect">
            <a:avLst/>
          </a:prstGeom>
          <a:ln>
            <a:solidFill>
              <a:srgbClr val="003C3B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1556A-E86C-F208-EAAD-841EED198E76}"/>
              </a:ext>
            </a:extLst>
          </p:cNvPr>
          <p:cNvSpPr txBox="1"/>
          <p:nvPr/>
        </p:nvSpPr>
        <p:spPr>
          <a:xfrm>
            <a:off x="289417" y="2948780"/>
            <a:ext cx="8467383" cy="1659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The actual package name, title, and description</a:t>
            </a:r>
          </a:p>
          <a:p>
            <a:endParaRPr lang="en-GB" sz="1455" kern="1200" dirty="0">
              <a:solidFill>
                <a:srgbClr val="003C3B"/>
              </a:solidFill>
              <a:latin typeface="Outfit" pitchFamily="2" charset="0"/>
              <a:cs typeface="+mn-cs"/>
            </a:endParaRPr>
          </a:p>
          <a:p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The version (important for major/minor updates)</a:t>
            </a:r>
          </a:p>
          <a:p>
            <a:endParaRPr lang="en-GB" sz="1455" kern="1200" dirty="0">
              <a:solidFill>
                <a:srgbClr val="003C3B"/>
              </a:solidFill>
              <a:latin typeface="Outfit" pitchFamily="2" charset="0"/>
              <a:cs typeface="+mn-cs"/>
            </a:endParaRPr>
          </a:p>
          <a:p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Dependencies: e.g., if you rely on the most recent `</a:t>
            </a:r>
            <a:r>
              <a:rPr lang="en-GB" sz="1455" kern="1200" dirty="0" err="1">
                <a:solidFill>
                  <a:srgbClr val="003C3B"/>
                </a:solidFill>
                <a:latin typeface="Consolas" panose="020B0609020204030204" pitchFamily="49" charset="0"/>
                <a:cs typeface="+mn-cs"/>
              </a:rPr>
              <a:t>dplyr</a:t>
            </a:r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` CRAN release 1.0.10 this needs to be listed:</a:t>
            </a:r>
          </a:p>
          <a:p>
            <a:endParaRPr lang="en-GB" sz="1455" kern="1200" dirty="0">
              <a:solidFill>
                <a:srgbClr val="003C3B"/>
              </a:solidFill>
              <a:latin typeface="Outfit" pitchFamily="2" charset="0"/>
              <a:cs typeface="+mn-cs"/>
            </a:endParaRPr>
          </a:p>
          <a:p>
            <a:r>
              <a:rPr lang="en-GB" sz="1455" b="1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			</a:t>
            </a:r>
            <a:r>
              <a:rPr lang="en-GB" sz="1455" b="1" kern="1200" dirty="0">
                <a:solidFill>
                  <a:srgbClr val="003C3B"/>
                </a:solidFill>
                <a:latin typeface="Consolas" panose="020B0609020204030204" pitchFamily="49" charset="0"/>
                <a:cs typeface="+mn-cs"/>
              </a:rPr>
              <a:t>Depends: R (&gt;= 4.0.0), </a:t>
            </a:r>
            <a:r>
              <a:rPr lang="en-GB" sz="1455" b="1" kern="1200" dirty="0" err="1">
                <a:solidFill>
                  <a:srgbClr val="003C3B"/>
                </a:solidFill>
                <a:latin typeface="Consolas" panose="020B0609020204030204" pitchFamily="49" charset="0"/>
                <a:cs typeface="+mn-cs"/>
              </a:rPr>
              <a:t>dplyr</a:t>
            </a:r>
            <a:r>
              <a:rPr lang="en-GB" sz="1455" b="1" kern="1200" dirty="0">
                <a:solidFill>
                  <a:srgbClr val="003C3B"/>
                </a:solidFill>
                <a:latin typeface="Consolas" panose="020B0609020204030204" pitchFamily="49" charset="0"/>
                <a:cs typeface="+mn-cs"/>
              </a:rPr>
              <a:t> (&gt;= 1.0.10)</a:t>
            </a:r>
          </a:p>
        </p:txBody>
      </p:sp>
    </p:spTree>
    <p:extLst>
      <p:ext uri="{BB962C8B-B14F-4D97-AF65-F5344CB8AC3E}">
        <p14:creationId xmlns:p14="http://schemas.microsoft.com/office/powerpoint/2010/main" val="238329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5" y="228600"/>
            <a:ext cx="7908232" cy="461925"/>
          </a:xfrm>
        </p:spPr>
        <p:txBody>
          <a:bodyPr/>
          <a:lstStyle/>
          <a:p>
            <a:r>
              <a:rPr lang="en-GB" dirty="0"/>
              <a:t>DESCRIPTION file done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695CE-9896-6BE8-E88E-4F920DD18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97" b="8879"/>
          <a:stretch/>
        </p:blipFill>
        <p:spPr>
          <a:xfrm>
            <a:off x="272195" y="1030071"/>
            <a:ext cx="3880419" cy="1328118"/>
          </a:xfrm>
          <a:prstGeom prst="rect">
            <a:avLst/>
          </a:prstGeom>
          <a:ln>
            <a:solidFill>
              <a:srgbClr val="003C3B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C5719-5064-E263-E5FB-31216530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4"/>
          <a:stretch/>
        </p:blipFill>
        <p:spPr>
          <a:xfrm>
            <a:off x="272195" y="2665427"/>
            <a:ext cx="4010585" cy="1143427"/>
          </a:xfrm>
          <a:prstGeom prst="rect">
            <a:avLst/>
          </a:prstGeom>
          <a:ln>
            <a:solidFill>
              <a:srgbClr val="003C3B"/>
            </a:solidFill>
          </a:ln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8EEEEA61-A3B3-7036-88C5-4C8F1122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573" y="1773336"/>
            <a:ext cx="584853" cy="5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" y="228600"/>
            <a:ext cx="8649737" cy="461925"/>
          </a:xfrm>
        </p:spPr>
        <p:txBody>
          <a:bodyPr/>
          <a:lstStyle/>
          <a:p>
            <a:r>
              <a:rPr lang="en-GB" sz="2400" dirty="0"/>
              <a:t>The R script contains </a:t>
            </a:r>
            <a:r>
              <a:rPr lang="en-GB" sz="2400" b="1" dirty="0"/>
              <a:t>comments that become the `help`</a:t>
            </a: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F3A9F-5455-4218-2C32-15BB7384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7" y="727858"/>
            <a:ext cx="7068536" cy="3467584"/>
          </a:xfrm>
          <a:prstGeom prst="rect">
            <a:avLst/>
          </a:prstGeom>
          <a:ln>
            <a:solidFill>
              <a:srgbClr val="003C3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E16F1-0A5B-6222-15BC-BC459162382A}"/>
              </a:ext>
            </a:extLst>
          </p:cNvPr>
          <p:cNvSpPr txBox="1"/>
          <p:nvPr/>
        </p:nvSpPr>
        <p:spPr>
          <a:xfrm>
            <a:off x="2750734" y="4481947"/>
            <a:ext cx="3326552" cy="562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See the `</a:t>
            </a:r>
            <a:r>
              <a:rPr lang="en-GB" sz="1455" kern="1200" dirty="0">
                <a:solidFill>
                  <a:srgbClr val="003C3B"/>
                </a:solidFill>
                <a:latin typeface="Consolas" panose="020B0609020204030204" pitchFamily="49" charset="0"/>
                <a:cs typeface="+mn-cs"/>
              </a:rPr>
              <a:t>roxygen2</a:t>
            </a:r>
            <a:r>
              <a:rPr lang="en-GB" sz="1455" kern="1200" dirty="0">
                <a:solidFill>
                  <a:srgbClr val="003C3B"/>
                </a:solidFill>
                <a:latin typeface="Outfit" pitchFamily="2" charset="0"/>
                <a:cs typeface="+mn-cs"/>
              </a:rPr>
              <a:t>` docs for details</a:t>
            </a:r>
          </a:p>
          <a:p>
            <a:r>
              <a:rPr lang="en-GB" sz="1600" dirty="0">
                <a:latin typeface="Consolas" panose="020B0609020204030204" pitchFamily="49" charset="0"/>
                <a:hlinkClick r:id="rId3"/>
              </a:rPr>
              <a:t>https://roxygen2.r-lib.org/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endParaRPr lang="en-GB" sz="1455" kern="1200" dirty="0">
              <a:solidFill>
                <a:srgbClr val="003C3B"/>
              </a:solidFill>
              <a:latin typeface="Consolas" panose="020B0609020204030204" pitchFamily="49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4AF15C-2D16-2A8E-A2F7-5E96FBDB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96" y="160466"/>
            <a:ext cx="4091620" cy="4822567"/>
          </a:xfrm>
          <a:prstGeom prst="rect">
            <a:avLst/>
          </a:prstGeom>
          <a:ln>
            <a:solidFill>
              <a:srgbClr val="003C3B"/>
            </a:solidFill>
          </a:ln>
        </p:spPr>
      </p:pic>
    </p:spTree>
    <p:extLst>
      <p:ext uri="{BB962C8B-B14F-4D97-AF65-F5344CB8AC3E}">
        <p14:creationId xmlns:p14="http://schemas.microsoft.com/office/powerpoint/2010/main" val="14691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" y="228600"/>
            <a:ext cx="8704739" cy="461925"/>
          </a:xfrm>
        </p:spPr>
        <p:txBody>
          <a:bodyPr/>
          <a:lstStyle/>
          <a:p>
            <a:r>
              <a:rPr lang="en-GB" dirty="0"/>
              <a:t>DESCRIPTION file done. R script/function done.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695CE-9896-6BE8-E88E-4F920DD18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97" b="8879"/>
          <a:stretch/>
        </p:blipFill>
        <p:spPr>
          <a:xfrm>
            <a:off x="272195" y="1030071"/>
            <a:ext cx="3880419" cy="1328118"/>
          </a:xfrm>
          <a:prstGeom prst="rect">
            <a:avLst/>
          </a:prstGeom>
          <a:ln>
            <a:solidFill>
              <a:srgbClr val="003C3B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C5719-5064-E263-E5FB-31216530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4"/>
          <a:stretch/>
        </p:blipFill>
        <p:spPr>
          <a:xfrm>
            <a:off x="272195" y="2665427"/>
            <a:ext cx="4010585" cy="1143427"/>
          </a:xfrm>
          <a:prstGeom prst="rect">
            <a:avLst/>
          </a:prstGeom>
          <a:ln>
            <a:solidFill>
              <a:srgbClr val="003C3B"/>
            </a:solidFill>
          </a:ln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8EEEEA61-A3B3-7036-88C5-4C8F1122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9470" y="1773336"/>
            <a:ext cx="584853" cy="5848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0B4997-840C-9FA7-ABA8-9EAD1956D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9471" y="3148573"/>
            <a:ext cx="584853" cy="5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9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4" y="228600"/>
            <a:ext cx="8649737" cy="461925"/>
          </a:xfrm>
        </p:spPr>
        <p:txBody>
          <a:bodyPr/>
          <a:lstStyle/>
          <a:p>
            <a:r>
              <a:rPr lang="en-GB" sz="2800" dirty="0"/>
              <a:t>Now we run `</a:t>
            </a:r>
            <a:r>
              <a:rPr lang="en-GB" sz="2800" dirty="0" err="1">
                <a:latin typeface="Consolas" panose="020B0609020204030204" pitchFamily="49" charset="0"/>
              </a:rPr>
              <a:t>devtools</a:t>
            </a:r>
            <a:r>
              <a:rPr lang="en-GB" sz="2800" dirty="0">
                <a:latin typeface="Consolas" panose="020B0609020204030204" pitchFamily="49" charset="0"/>
              </a:rPr>
              <a:t>::document()</a:t>
            </a:r>
            <a:r>
              <a:rPr lang="en-GB" sz="2800" dirty="0"/>
              <a:t>`</a:t>
            </a:r>
            <a:br>
              <a:rPr lang="en-GB" sz="2800" dirty="0"/>
            </a:br>
            <a:r>
              <a:rPr lang="en-GB" sz="1800" dirty="0"/>
              <a:t>- which runs `</a:t>
            </a:r>
            <a:r>
              <a:rPr lang="en-GB" sz="1800" dirty="0">
                <a:latin typeface="Consolas" panose="020B0609020204030204" pitchFamily="49" charset="0"/>
              </a:rPr>
              <a:t>roxygen2</a:t>
            </a:r>
            <a:r>
              <a:rPr lang="en-GB" sz="1800" dirty="0"/>
              <a:t>` nicely in the current working directory</a:t>
            </a: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F746B-A456-CDF0-1C10-86482F90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22" y="1028158"/>
            <a:ext cx="478221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5" y="209133"/>
            <a:ext cx="6919882" cy="461925"/>
          </a:xfrm>
        </p:spPr>
        <p:txBody>
          <a:bodyPr/>
          <a:lstStyle/>
          <a:p>
            <a:r>
              <a:rPr lang="en-GB" dirty="0"/>
              <a:t>Package directory now contains all the required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31CA-38F8-10B1-4027-15D011DD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42" y="1407527"/>
            <a:ext cx="2275049" cy="2546046"/>
          </a:xfrm>
        </p:spPr>
        <p:txBody>
          <a:bodyPr/>
          <a:lstStyle/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Package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  DESCRIPTION</a:t>
            </a:r>
          </a:p>
          <a:p>
            <a:pPr marL="0" indent="0">
              <a:buNone/>
            </a:pPr>
            <a:r>
              <a:rPr lang="en-US" altLang="en-US" sz="1460" dirty="0">
                <a:solidFill>
                  <a:srgbClr val="FF0000"/>
                </a:solidFill>
                <a:latin typeface="Consolas" panose="020B0609020204030204" pitchFamily="49" charset="0"/>
              </a:rPr>
              <a:t>|   NAMESPACE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460" dirty="0">
                <a:solidFill>
                  <a:schemeClr val="tx1"/>
                </a:solidFill>
                <a:latin typeface="Consolas" panose="020B0609020204030204" pitchFamily="49" charset="0"/>
              </a:rPr>
              <a:t>|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└───</a:t>
            </a:r>
            <a:r>
              <a:rPr lang="en-GB" sz="1460" dirty="0">
                <a:latin typeface="Consolas" panose="020B0609020204030204" pitchFamily="49" charset="0"/>
              </a:rPr>
              <a:t>R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└─── </a:t>
            </a:r>
            <a:r>
              <a:rPr lang="en-GB" sz="1460" dirty="0">
                <a:solidFill>
                  <a:srgbClr val="FF0000"/>
                </a:solidFill>
                <a:latin typeface="Consolas" panose="020B0609020204030204" pitchFamily="49" charset="0"/>
              </a:rPr>
              <a:t>man</a:t>
            </a:r>
          </a:p>
          <a:p>
            <a:pPr marL="0" indent="0">
              <a:buNone/>
            </a:pPr>
            <a:r>
              <a:rPr lang="en-GB" sz="1460" dirty="0">
                <a:solidFill>
                  <a:srgbClr val="FF0000"/>
                </a:solidFill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solidFill>
                  <a:srgbClr val="FF0000"/>
                </a:solidFill>
                <a:latin typeface="Consolas" panose="020B0609020204030204" pitchFamily="49" charset="0"/>
              </a:rPr>
              <a:t>script.Rd</a:t>
            </a:r>
            <a:endParaRPr lang="en-GB" sz="146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513926" y="1407527"/>
            <a:ext cx="4470586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50" dirty="0">
                <a:latin typeface="Outfit"/>
                <a:cs typeface="Outfit"/>
              </a:rPr>
              <a:t>2 text files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A description of the package</a:t>
            </a:r>
          </a:p>
          <a:p>
            <a:pPr lvl="1"/>
            <a:r>
              <a:rPr lang="en-GB" sz="1268" dirty="0">
                <a:solidFill>
                  <a:srgbClr val="FF0000"/>
                </a:solidFill>
                <a:latin typeface="Outfit"/>
                <a:cs typeface="Outfit"/>
              </a:rPr>
              <a:t>The names of the functions included</a:t>
            </a:r>
          </a:p>
          <a:p>
            <a:pPr lvl="1"/>
            <a:endParaRPr lang="en-GB" sz="1268" dirty="0">
              <a:latin typeface="Outfit"/>
              <a:cs typeface="Outfit"/>
            </a:endParaRPr>
          </a:p>
          <a:p>
            <a:r>
              <a:rPr lang="en-GB" sz="1450" dirty="0">
                <a:latin typeface="Outfit"/>
                <a:cs typeface="Outfit"/>
              </a:rPr>
              <a:t>2 directories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actual R scripts</a:t>
            </a:r>
          </a:p>
          <a:p>
            <a:pPr lvl="1"/>
            <a:r>
              <a:rPr lang="en-GB" sz="1268" dirty="0">
                <a:solidFill>
                  <a:srgbClr val="FF0000"/>
                </a:solidFill>
                <a:latin typeface="Outfit"/>
                <a:cs typeface="Outfit"/>
              </a:rPr>
              <a:t>The associated ‘help’ packages for each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40334-3B1B-887F-DB50-535CCA35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5" y="3259611"/>
            <a:ext cx="3972479" cy="1667108"/>
          </a:xfrm>
          <a:prstGeom prst="rect">
            <a:avLst/>
          </a:prstGeom>
          <a:ln>
            <a:solidFill>
              <a:srgbClr val="003C3B"/>
            </a:solidFill>
          </a:ln>
        </p:spPr>
      </p:pic>
    </p:spTree>
    <p:extLst>
      <p:ext uri="{BB962C8B-B14F-4D97-AF65-F5344CB8AC3E}">
        <p14:creationId xmlns:p14="http://schemas.microsoft.com/office/powerpoint/2010/main" val="428128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05" y="209133"/>
            <a:ext cx="6919882" cy="461925"/>
          </a:xfrm>
        </p:spPr>
        <p:txBody>
          <a:bodyPr/>
          <a:lstStyle/>
          <a:p>
            <a:r>
              <a:rPr lang="en-GB" dirty="0"/>
              <a:t>These files can be shared and installed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953938" y="1201271"/>
            <a:ext cx="7633172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Outfit"/>
                <a:cs typeface="Outfit"/>
              </a:rPr>
              <a:t>zip up the files:</a:t>
            </a:r>
          </a:p>
          <a:p>
            <a:pPr marL="0" indent="0">
              <a:buNone/>
            </a:pPr>
            <a:endParaRPr lang="en-GB" sz="1600" dirty="0">
              <a:latin typeface="Outfit"/>
              <a:cs typeface="Outfit"/>
            </a:endParaRPr>
          </a:p>
          <a:p>
            <a:pPr marL="207935" lvl="1" indent="0">
              <a:buNone/>
            </a:pPr>
            <a:r>
              <a:rPr lang="en-GB" sz="1600" dirty="0">
                <a:latin typeface="Consolas" panose="020B0609020204030204" pitchFamily="49" charset="0"/>
                <a:cs typeface="Outfit"/>
              </a:rPr>
              <a:t>bodgR.v0.1.0.zip</a:t>
            </a:r>
          </a:p>
          <a:p>
            <a:pPr marL="0" indent="0">
              <a:buNone/>
            </a:pPr>
            <a:endParaRPr lang="en-GB" sz="1600" dirty="0">
              <a:latin typeface="Outfit"/>
              <a:cs typeface="Outfit"/>
            </a:endParaRPr>
          </a:p>
          <a:p>
            <a:pPr marL="0" indent="0">
              <a:buNone/>
            </a:pPr>
            <a:endParaRPr lang="en-GB" sz="1600" dirty="0">
              <a:latin typeface="Outfit"/>
              <a:cs typeface="Outfit"/>
            </a:endParaRPr>
          </a:p>
          <a:p>
            <a:pPr marL="0" indent="0">
              <a:buNone/>
            </a:pPr>
            <a:r>
              <a:rPr lang="en-GB" sz="1600" dirty="0">
                <a:latin typeface="Outfit"/>
                <a:cs typeface="Outfit"/>
              </a:rPr>
              <a:t>Then in R run:</a:t>
            </a:r>
          </a:p>
          <a:p>
            <a:pPr marL="0" indent="0">
              <a:buNone/>
            </a:pPr>
            <a:endParaRPr lang="en-GB" sz="1600" dirty="0">
              <a:latin typeface="Outfit"/>
              <a:cs typeface="Outfit"/>
            </a:endParaRPr>
          </a:p>
          <a:p>
            <a:pPr marL="207935" lvl="1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Outfit"/>
              </a:rPr>
              <a:t>devtools</a:t>
            </a:r>
            <a:r>
              <a:rPr lang="en-GB" sz="1600" dirty="0">
                <a:latin typeface="Consolas" panose="020B0609020204030204" pitchFamily="49" charset="0"/>
                <a:cs typeface="Outfit"/>
              </a:rPr>
              <a:t>::</a:t>
            </a:r>
            <a:r>
              <a:rPr lang="en-GB" sz="1600" dirty="0" err="1">
                <a:latin typeface="Consolas" panose="020B0609020204030204" pitchFamily="49" charset="0"/>
                <a:cs typeface="Outfit"/>
              </a:rPr>
              <a:t>install_local</a:t>
            </a:r>
            <a:r>
              <a:rPr lang="en-GB" sz="1600" dirty="0">
                <a:latin typeface="Consolas" panose="020B0609020204030204" pitchFamily="49" charset="0"/>
                <a:cs typeface="Outfit"/>
              </a:rPr>
              <a:t>("/path/to/file/bodgR.v0.1.0.zip")</a:t>
            </a:r>
          </a:p>
          <a:p>
            <a:pPr marL="0" indent="0">
              <a:buNone/>
            </a:pPr>
            <a:endParaRPr lang="en-GB" sz="1600" dirty="0">
              <a:latin typeface="Outfit"/>
              <a:cs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263028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FF0-093D-A175-537A-0EE258E1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62" y="106085"/>
            <a:ext cx="7777603" cy="461925"/>
          </a:xfrm>
        </p:spPr>
        <p:txBody>
          <a:bodyPr/>
          <a:lstStyle/>
          <a:p>
            <a:r>
              <a:rPr lang="en-GB" dirty="0"/>
              <a:t>Making it accessible to others via 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301A6E-06E4-7C0D-CA6C-A20F9E852281}"/>
              </a:ext>
            </a:extLst>
          </p:cNvPr>
          <p:cNvSpPr txBox="1">
            <a:spLocks/>
          </p:cNvSpPr>
          <p:nvPr/>
        </p:nvSpPr>
        <p:spPr>
          <a:xfrm>
            <a:off x="486425" y="623755"/>
            <a:ext cx="8169438" cy="6355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60" dirty="0">
                <a:latin typeface="Outfit"/>
                <a:cs typeface="Outfit"/>
              </a:rPr>
              <a:t>I use GitHub Desktop. </a:t>
            </a:r>
          </a:p>
          <a:p>
            <a:pPr marL="0" indent="0">
              <a:buNone/>
            </a:pPr>
            <a:r>
              <a:rPr lang="en-GB" sz="1460" dirty="0">
                <a:latin typeface="Outfit"/>
                <a:cs typeface="Outfit"/>
              </a:rPr>
              <a:t>Create a new repository in the parent directory of your R package (make sure the names match)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D6B60-B272-54A9-0654-5E50AAE30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1" y="1259337"/>
            <a:ext cx="3250195" cy="3724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27BCD-65E8-EBA1-2E36-B22A0F73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83" y="2199609"/>
            <a:ext cx="4296375" cy="2743583"/>
          </a:xfrm>
          <a:prstGeom prst="rect">
            <a:avLst/>
          </a:prstGeom>
          <a:ln>
            <a:solidFill>
              <a:srgbClr val="003C3B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1FC13F-324A-82F4-9BF5-B074F1E31BDD}"/>
              </a:ext>
            </a:extLst>
          </p:cNvPr>
          <p:cNvSpPr txBox="1">
            <a:spLocks/>
          </p:cNvSpPr>
          <p:nvPr/>
        </p:nvSpPr>
        <p:spPr>
          <a:xfrm>
            <a:off x="5733340" y="1732889"/>
            <a:ext cx="3644416" cy="6355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60" dirty="0">
                <a:latin typeface="Outfit"/>
                <a:cs typeface="Outfit"/>
              </a:rPr>
              <a:t>And you get the .git related files</a:t>
            </a:r>
          </a:p>
        </p:txBody>
      </p:sp>
    </p:spTree>
    <p:extLst>
      <p:ext uri="{BB962C8B-B14F-4D97-AF65-F5344CB8AC3E}">
        <p14:creationId xmlns:p14="http://schemas.microsoft.com/office/powerpoint/2010/main" val="25642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FF0-093D-A175-537A-0EE258E1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62" y="106085"/>
            <a:ext cx="7777603" cy="461925"/>
          </a:xfrm>
        </p:spPr>
        <p:txBody>
          <a:bodyPr/>
          <a:lstStyle/>
          <a:p>
            <a:r>
              <a:rPr lang="en-GB" dirty="0"/>
              <a:t>Making it accessible to others via 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301A6E-06E4-7C0D-CA6C-A20F9E852281}"/>
              </a:ext>
            </a:extLst>
          </p:cNvPr>
          <p:cNvSpPr txBox="1">
            <a:spLocks/>
          </p:cNvSpPr>
          <p:nvPr/>
        </p:nvSpPr>
        <p:spPr>
          <a:xfrm>
            <a:off x="486425" y="623755"/>
            <a:ext cx="8169438" cy="6355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60" dirty="0">
                <a:latin typeface="Outfit"/>
                <a:cs typeface="Outfit"/>
              </a:rPr>
              <a:t>“Publish” repository via GitHub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4E6D3-92C8-DF57-246C-73EF24094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" t="6461" r="1332" b="2942"/>
          <a:stretch/>
        </p:blipFill>
        <p:spPr>
          <a:xfrm>
            <a:off x="1680127" y="927778"/>
            <a:ext cx="5782033" cy="1216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70CE3-9B3A-D576-99F8-6141A8C3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25" y="2192812"/>
            <a:ext cx="3485458" cy="29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A2C9-6F26-8D32-6B90-F7FE2495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this talk is </a:t>
            </a:r>
            <a:r>
              <a:rPr lang="en-GB" b="1" dirty="0"/>
              <a:t>not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D3C7-869D-6C81-6812-5E9582ED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28" y="1250601"/>
            <a:ext cx="8235197" cy="85955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dirty="0"/>
              <a:t>Intro to R</a:t>
            </a:r>
          </a:p>
          <a:p>
            <a:pPr marL="0" indent="0">
              <a:buNone/>
            </a:pPr>
            <a:r>
              <a:rPr lang="en-GB" sz="1400" dirty="0">
                <a:latin typeface="Outfit"/>
                <a:cs typeface="Outfit"/>
              </a:rPr>
              <a:t>Intro to making functions in R</a:t>
            </a:r>
          </a:p>
          <a:p>
            <a:pPr marL="0" indent="0">
              <a:buNone/>
            </a:pPr>
            <a:r>
              <a:rPr lang="en-GB" sz="1400" dirty="0">
                <a:latin typeface="Outfit"/>
                <a:cs typeface="Outfit"/>
              </a:rPr>
              <a:t>-- Assumed you know this already or want to learn separately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C1DDE-B3C3-CEA6-7B7F-24050E6F19C3}"/>
              </a:ext>
            </a:extLst>
          </p:cNvPr>
          <p:cNvSpPr txBox="1">
            <a:spLocks/>
          </p:cNvSpPr>
          <p:nvPr/>
        </p:nvSpPr>
        <p:spPr>
          <a:xfrm>
            <a:off x="651427" y="2379122"/>
            <a:ext cx="8235197" cy="721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latin typeface="Outfit"/>
                <a:cs typeface="Outfit"/>
              </a:rPr>
              <a:t>Intro to GitHub generally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latin typeface="Outfit"/>
                <a:cs typeface="Outfit"/>
              </a:rPr>
              <a:t>-- Assumed you know what it is, have an account, etc.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4379F-534D-FF50-5032-C227CF41EEF6}"/>
              </a:ext>
            </a:extLst>
          </p:cNvPr>
          <p:cNvSpPr txBox="1">
            <a:spLocks/>
          </p:cNvSpPr>
          <p:nvPr/>
        </p:nvSpPr>
        <p:spPr>
          <a:xfrm>
            <a:off x="651427" y="3263898"/>
            <a:ext cx="8235197" cy="10598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50" dirty="0">
                <a:latin typeface="Outfit"/>
                <a:cs typeface="Outfit"/>
              </a:rPr>
              <a:t>Comprehensive guide to making R packages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50" dirty="0">
                <a:latin typeface="Outfit"/>
                <a:cs typeface="Outfit"/>
              </a:rPr>
              <a:t>-- Instead refer to “</a:t>
            </a:r>
            <a:r>
              <a:rPr lang="en-GB" sz="1450" dirty="0"/>
              <a:t>R packages” by </a:t>
            </a:r>
            <a:r>
              <a:rPr lang="en-GB" sz="145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Hadley Wickham</a:t>
            </a:r>
            <a:r>
              <a:rPr lang="en-GB" sz="1450" dirty="0"/>
              <a:t> and </a:t>
            </a:r>
            <a:r>
              <a:rPr lang="en-GB" sz="14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Jenny Bryan</a:t>
            </a:r>
            <a:r>
              <a:rPr lang="en-GB" sz="1450" dirty="0"/>
              <a:t>. </a:t>
            </a:r>
            <a:r>
              <a:rPr lang="en-GB" sz="1450" b="1" dirty="0"/>
              <a:t>https://r-pkgs.org/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450" dirty="0">
              <a:latin typeface="Outfit"/>
              <a:cs typeface="Outfit"/>
            </a:endParaRPr>
          </a:p>
        </p:txBody>
      </p:sp>
      <p:pic>
        <p:nvPicPr>
          <p:cNvPr id="8" name="Picture 7" descr="A person wearing a bow tie&#10;&#10;Description automatically generated with medium confidence">
            <a:extLst>
              <a:ext uri="{FF2B5EF4-FFF2-40B4-BE49-F238E27FC236}">
                <a16:creationId xmlns:a16="http://schemas.microsoft.com/office/drawing/2014/main" id="{85F2F012-B0A9-602C-F4AC-D31DD8838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37" y="197773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FF0-093D-A175-537A-0EE258E1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62" y="106085"/>
            <a:ext cx="7777603" cy="461925"/>
          </a:xfrm>
        </p:spPr>
        <p:txBody>
          <a:bodyPr/>
          <a:lstStyle/>
          <a:p>
            <a:r>
              <a:rPr lang="en-GB" dirty="0"/>
              <a:t>Making it accessible to others via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24A40-A4CD-48A4-0BBC-4A9FD001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5" y="505953"/>
            <a:ext cx="5185905" cy="46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FF0-093D-A175-537A-0EE258E1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62" y="106085"/>
            <a:ext cx="7777603" cy="461925"/>
          </a:xfrm>
        </p:spPr>
        <p:txBody>
          <a:bodyPr/>
          <a:lstStyle/>
          <a:p>
            <a:r>
              <a:rPr lang="en-GB" dirty="0"/>
              <a:t>Making it accessible to others via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52017-B2B3-DA92-AB0C-7AEF022C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9" y="1279448"/>
            <a:ext cx="3915321" cy="229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2C56F-2EB5-9B4D-14DC-64A54A41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756"/>
            <a:ext cx="9144000" cy="28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useful additions you can do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802684" y="1298727"/>
            <a:ext cx="6986904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More functions!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Better “README” for the GitHub landing page (include tutorials etc?)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Write vignettes so more info/tutorials come with the package directly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Use `</a:t>
            </a:r>
            <a:r>
              <a:rPr lang="en-GB" dirty="0" err="1"/>
              <a:t>pkgdown</a:t>
            </a:r>
            <a:r>
              <a:rPr lang="en-GB" dirty="0"/>
              <a:t>` to create nice websites based on your package/vignettes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68" dirty="0">
              <a:latin typeface="Outfit"/>
              <a:cs typeface="Outfi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68" dirty="0">
              <a:latin typeface="Outfit"/>
              <a:cs typeface="Outf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82168-BAAE-C4F4-3459-5D931B0E90EE}"/>
              </a:ext>
            </a:extLst>
          </p:cNvPr>
          <p:cNvSpPr txBox="1"/>
          <p:nvPr/>
        </p:nvSpPr>
        <p:spPr>
          <a:xfrm>
            <a:off x="3583983" y="4349864"/>
            <a:ext cx="5560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C3B"/>
                </a:solidFill>
              </a:rPr>
              <a:t>R packages by </a:t>
            </a:r>
            <a:r>
              <a:rPr lang="en-GB" dirty="0">
                <a:solidFill>
                  <a:srgbClr val="003C3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Hadley Wickham</a:t>
            </a:r>
            <a:r>
              <a:rPr lang="en-GB" dirty="0">
                <a:solidFill>
                  <a:srgbClr val="003C3B"/>
                </a:solidFill>
              </a:rPr>
              <a:t> and </a:t>
            </a:r>
            <a:r>
              <a:rPr lang="en-GB" dirty="0">
                <a:solidFill>
                  <a:srgbClr val="003C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Jenny Bryan</a:t>
            </a:r>
            <a:r>
              <a:rPr lang="en-GB" dirty="0">
                <a:solidFill>
                  <a:srgbClr val="003C3B"/>
                </a:solidFill>
              </a:rPr>
              <a:t>. https://r-pkgs.org/</a:t>
            </a:r>
          </a:p>
        </p:txBody>
      </p:sp>
    </p:spTree>
    <p:extLst>
      <p:ext uri="{BB962C8B-B14F-4D97-AF65-F5344CB8AC3E}">
        <p14:creationId xmlns:p14="http://schemas.microsoft.com/office/powerpoint/2010/main" val="259138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3CE1-6ED6-BEA8-9C35-2A415FDF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95" y="191864"/>
            <a:ext cx="6919882" cy="461925"/>
          </a:xfrm>
        </p:spPr>
        <p:txBody>
          <a:bodyPr/>
          <a:lstStyle/>
          <a:p>
            <a:r>
              <a:rPr lang="en-GB" dirty="0"/>
              <a:t>An aside… do your RStudio a favour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5031C-E239-85DA-C1C2-0ACDBF3AF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t="1993" r="1455" b="2319"/>
          <a:stretch/>
        </p:blipFill>
        <p:spPr>
          <a:xfrm>
            <a:off x="2378869" y="671399"/>
            <a:ext cx="4100512" cy="42802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3ACA41-9623-445B-4B19-580278FAA6E3}"/>
              </a:ext>
            </a:extLst>
          </p:cNvPr>
          <p:cNvCxnSpPr>
            <a:cxnSpLocks/>
          </p:cNvCxnSpPr>
          <p:nvPr/>
        </p:nvCxnSpPr>
        <p:spPr>
          <a:xfrm flipH="1">
            <a:off x="5179219" y="2786063"/>
            <a:ext cx="156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D1C4B6-7FFC-DB4E-8EDE-8E6B3726DF21}"/>
              </a:ext>
            </a:extLst>
          </p:cNvPr>
          <p:cNvCxnSpPr>
            <a:cxnSpLocks/>
          </p:cNvCxnSpPr>
          <p:nvPr/>
        </p:nvCxnSpPr>
        <p:spPr>
          <a:xfrm flipH="1">
            <a:off x="5179219" y="2952750"/>
            <a:ext cx="156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51AE32-377C-C0C6-FFA5-E0F5A41668B3}"/>
              </a:ext>
            </a:extLst>
          </p:cNvPr>
          <p:cNvSpPr txBox="1"/>
          <p:nvPr/>
        </p:nvSpPr>
        <p:spPr>
          <a:xfrm>
            <a:off x="6743700" y="2571749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utfit" pitchFamily="2" charset="0"/>
              </a:rPr>
              <a:t>Uncheck</a:t>
            </a:r>
          </a:p>
          <a:p>
            <a:r>
              <a:rPr lang="en-GB" dirty="0">
                <a:latin typeface="Outfit" pitchFamily="2" charset="0"/>
              </a:rPr>
              <a:t>“Never”</a:t>
            </a:r>
          </a:p>
        </p:txBody>
      </p:sp>
    </p:spTree>
    <p:extLst>
      <p:ext uri="{BB962C8B-B14F-4D97-AF65-F5344CB8AC3E}">
        <p14:creationId xmlns:p14="http://schemas.microsoft.com/office/powerpoint/2010/main" val="46278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A2C9-6F26-8D32-6B90-F7FE2495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D3C7-869D-6C81-6812-5E9582ED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dirty="0"/>
              <a:t>I kept copying and pasting bits of useful code from one script to another. Sometimes hard to find, hard to version control, hard(?) to share</a:t>
            </a: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r>
              <a:rPr lang="en-GB" sz="1450" dirty="0">
                <a:latin typeface="Outfit"/>
                <a:cs typeface="Outfit"/>
              </a:rPr>
              <a:t>So!</a:t>
            </a:r>
          </a:p>
          <a:p>
            <a:pPr marL="207935" lvl="1" indent="0">
              <a:buNone/>
            </a:pPr>
            <a:r>
              <a:rPr lang="en-GB" sz="1268" dirty="0">
                <a:latin typeface="Outfit"/>
                <a:cs typeface="Outfit"/>
              </a:rPr>
              <a:t>I put some of them into functions</a:t>
            </a:r>
          </a:p>
          <a:p>
            <a:pPr marL="207935" lvl="1" indent="0">
              <a:buNone/>
            </a:pPr>
            <a:r>
              <a:rPr lang="en-GB" sz="1268" dirty="0">
                <a:latin typeface="Outfit"/>
                <a:cs typeface="Outfit"/>
              </a:rPr>
              <a:t>I put these functions into a package</a:t>
            </a:r>
          </a:p>
          <a:p>
            <a:pPr marL="207935" lvl="1" indent="0">
              <a:buNone/>
            </a:pPr>
            <a:r>
              <a:rPr lang="en-GB" sz="1268" dirty="0">
                <a:latin typeface="Outfit"/>
                <a:cs typeface="Outfit"/>
              </a:rPr>
              <a:t>I put the package on GitHub</a:t>
            </a: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r>
              <a:rPr lang="en-GB" sz="1450" dirty="0">
                <a:latin typeface="Outfit"/>
                <a:cs typeface="Outfit"/>
              </a:rPr>
              <a:t>I can now easily load/call/share the useful functions</a:t>
            </a: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r>
              <a:rPr lang="en-GB" sz="1400" dirty="0">
                <a:latin typeface="Outfit"/>
                <a:cs typeface="Outfit"/>
              </a:rPr>
              <a:t>** Disclaimer: there are loads of great internet resources/tutorials to do this well – this is a “bodge”</a:t>
            </a: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3167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A2C9-6F26-8D32-6B90-F7FE2495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 used to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D3C7-869D-6C81-6812-5E9582ED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dirty="0"/>
              <a:t>Work laptop (Windows 10)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 v4.2.1</a:t>
            </a:r>
          </a:p>
          <a:p>
            <a:pPr marL="0" indent="0">
              <a:buNone/>
            </a:pPr>
            <a:r>
              <a:rPr lang="en-GB" dirty="0"/>
              <a:t>RStudio 2022.12.0 Build 353		&lt;&lt; Not required but so useful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 package	</a:t>
            </a:r>
            <a:r>
              <a:rPr lang="en-GB" dirty="0">
                <a:latin typeface="Consolas" panose="020B0609020204030204" pitchFamily="49" charset="0"/>
              </a:rPr>
              <a:t>`</a:t>
            </a:r>
            <a:r>
              <a:rPr lang="en-GB" dirty="0" err="1">
                <a:latin typeface="Consolas" panose="020B0609020204030204" pitchFamily="49" charset="0"/>
              </a:rPr>
              <a:t>devtools</a:t>
            </a:r>
            <a:r>
              <a:rPr lang="en-GB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r>
              <a:rPr lang="en-GB" sz="1450" dirty="0">
                <a:latin typeface="Outfit"/>
                <a:cs typeface="Outfit"/>
              </a:rPr>
              <a:t>GitHub Desktop (for Windows)</a:t>
            </a: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None/>
            </a:pPr>
            <a:endParaRPr lang="en-GB" sz="1450" dirty="0">
              <a:latin typeface="Outfit"/>
              <a:cs typeface="Outfi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32A107-5880-3282-03D8-6D94F5BD0C8E}"/>
              </a:ext>
            </a:extLst>
          </p:cNvPr>
          <p:cNvSpPr txBox="1">
            <a:spLocks/>
          </p:cNvSpPr>
          <p:nvPr/>
        </p:nvSpPr>
        <p:spPr>
          <a:xfrm>
            <a:off x="3767034" y="4613369"/>
            <a:ext cx="5480094" cy="5301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Of course, all easy to do in a Unix environment if you prefer</a:t>
            </a:r>
            <a:endParaRPr lang="en-GB" sz="1450" dirty="0">
              <a:latin typeface="Outfit"/>
              <a:cs typeface="Outfi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50" dirty="0">
              <a:latin typeface="Outfit"/>
              <a:cs typeface="Outfi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50" dirty="0">
              <a:latin typeface="Outfit"/>
              <a:cs typeface="Outfit"/>
            </a:endParaRP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ECFD7E02-428F-8F83-D589-01A96AD4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35" y="3342201"/>
            <a:ext cx="1026834" cy="12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are actually really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31CA-38F8-10B1-4027-15D011DD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42" y="1407527"/>
            <a:ext cx="2275049" cy="2546046"/>
          </a:xfrm>
        </p:spPr>
        <p:txBody>
          <a:bodyPr/>
          <a:lstStyle/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Package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|   DESCRIPTION</a:t>
            </a:r>
          </a:p>
          <a:p>
            <a:pPr marL="0" indent="0">
              <a:buNone/>
            </a:pPr>
            <a:r>
              <a:rPr lang="en-US" altLang="en-US" sz="1460" dirty="0">
                <a:latin typeface="Consolas" panose="020B0609020204030204" pitchFamily="49" charset="0"/>
              </a:rPr>
              <a:t>|   NAMESPACE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460" dirty="0">
                <a:latin typeface="Consolas" panose="020B0609020204030204" pitchFamily="49" charset="0"/>
              </a:rPr>
              <a:t>|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└───</a:t>
            </a:r>
            <a:r>
              <a:rPr lang="en-GB" sz="1460" dirty="0">
                <a:latin typeface="Consolas" panose="020B0609020204030204" pitchFamily="49" charset="0"/>
              </a:rPr>
              <a:t>R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└─── </a:t>
            </a:r>
            <a:r>
              <a:rPr lang="en-GB" sz="1460" dirty="0">
                <a:latin typeface="Consolas" panose="020B0609020204030204" pitchFamily="49" charset="0"/>
              </a:rPr>
              <a:t>man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script.Rd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513926" y="1407527"/>
            <a:ext cx="4470586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At their most basic, they contain: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1450" dirty="0">
                <a:latin typeface="Outfit"/>
                <a:cs typeface="Outfit"/>
              </a:rPr>
              <a:t>2 text files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A description of the package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names of the functions included</a:t>
            </a:r>
          </a:p>
          <a:p>
            <a:pPr lvl="1"/>
            <a:endParaRPr lang="en-GB" sz="1268" dirty="0">
              <a:latin typeface="Outfit"/>
              <a:cs typeface="Outfit"/>
            </a:endParaRPr>
          </a:p>
          <a:p>
            <a:r>
              <a:rPr lang="en-GB" sz="1450" dirty="0">
                <a:latin typeface="Outfit"/>
                <a:cs typeface="Outfit"/>
              </a:rPr>
              <a:t>2 directories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actual R scripts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associated ‘help’ packages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300900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6BACC-E4C1-6CA4-92DE-26C21444E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EEE68-EEE7-97C7-E01C-49E943FD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1" y="698884"/>
            <a:ext cx="7106642" cy="3410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03E62-ABC4-2B3A-24D2-5F835CF13527}"/>
              </a:ext>
            </a:extLst>
          </p:cNvPr>
          <p:cNvSpPr txBox="1"/>
          <p:nvPr/>
        </p:nvSpPr>
        <p:spPr>
          <a:xfrm>
            <a:off x="5321364" y="46327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hlinkClick r:id="rId3"/>
              </a:rPr>
              <a:t>https://roxygen2.r-lib.org/</a:t>
            </a:r>
            <a:r>
              <a:rPr lang="en-GB" dirty="0">
                <a:latin typeface="Consolas" panose="020B0609020204030204" pitchFamily="49" charset="0"/>
              </a:rPr>
              <a:t>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C6FBD-2FD1-57F9-9DBF-1CD393679241}"/>
              </a:ext>
            </a:extLst>
          </p:cNvPr>
          <p:cNvSpPr txBox="1"/>
          <p:nvPr/>
        </p:nvSpPr>
        <p:spPr>
          <a:xfrm>
            <a:off x="174715" y="158241"/>
            <a:ext cx="713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utfit" pitchFamily="2" charset="0"/>
              </a:rPr>
              <a:t>I said I used `</a:t>
            </a:r>
            <a:r>
              <a:rPr lang="en-GB" dirty="0" err="1">
                <a:latin typeface="Consolas" panose="020B0609020204030204" pitchFamily="49" charset="0"/>
              </a:rPr>
              <a:t>devtools</a:t>
            </a:r>
            <a:r>
              <a:rPr lang="en-GB" dirty="0">
                <a:latin typeface="Outfit" pitchFamily="2" charset="0"/>
              </a:rPr>
              <a:t>` … under the bonnet this relies on `</a:t>
            </a:r>
            <a:r>
              <a:rPr lang="en-GB" dirty="0">
                <a:latin typeface="Consolas" panose="020B0609020204030204" pitchFamily="49" charset="0"/>
              </a:rPr>
              <a:t>roxygen2</a:t>
            </a:r>
            <a:r>
              <a:rPr lang="en-GB" dirty="0">
                <a:latin typeface="Outfit" pitchFamily="2" charset="0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56380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are actually really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31CA-38F8-10B1-4027-15D011DD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42" y="1407527"/>
            <a:ext cx="2275049" cy="2546046"/>
          </a:xfrm>
        </p:spPr>
        <p:txBody>
          <a:bodyPr/>
          <a:lstStyle/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Package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|   DESCRIPTION</a:t>
            </a:r>
          </a:p>
          <a:p>
            <a:pPr marL="0" indent="0">
              <a:buNone/>
            </a:pPr>
            <a:r>
              <a:rPr lang="en-US" altLang="en-US" sz="1460" dirty="0">
                <a:latin typeface="Consolas" panose="020B0609020204030204" pitchFamily="49" charset="0"/>
              </a:rPr>
              <a:t>|   NAMESPACE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460" dirty="0">
                <a:latin typeface="Consolas" panose="020B0609020204030204" pitchFamily="49" charset="0"/>
              </a:rPr>
              <a:t>|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└───</a:t>
            </a:r>
            <a:r>
              <a:rPr lang="en-GB" sz="1460" dirty="0">
                <a:latin typeface="Consolas" panose="020B0609020204030204" pitchFamily="49" charset="0"/>
              </a:rPr>
              <a:t>R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└─── </a:t>
            </a:r>
            <a:r>
              <a:rPr lang="en-GB" sz="1460" dirty="0">
                <a:latin typeface="Consolas" panose="020B0609020204030204" pitchFamily="49" charset="0"/>
              </a:rPr>
              <a:t>man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script.Rd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513926" y="1407527"/>
            <a:ext cx="4470586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At their most basic, they contain: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1450" dirty="0">
                <a:latin typeface="Outfit"/>
                <a:cs typeface="Outfit"/>
              </a:rPr>
              <a:t>2 text files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A description of the package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names of the functions included</a:t>
            </a:r>
          </a:p>
          <a:p>
            <a:pPr lvl="1"/>
            <a:endParaRPr lang="en-GB" sz="1268" dirty="0">
              <a:latin typeface="Outfit"/>
              <a:cs typeface="Outfit"/>
            </a:endParaRPr>
          </a:p>
          <a:p>
            <a:r>
              <a:rPr lang="en-GB" sz="1450" dirty="0">
                <a:latin typeface="Outfit"/>
                <a:cs typeface="Outfit"/>
              </a:rPr>
              <a:t>2 directories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actual R scripts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associated ‘help’ packages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127898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are actually really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31CA-38F8-10B1-4027-15D011DD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42" y="1407527"/>
            <a:ext cx="2275049" cy="2546046"/>
          </a:xfrm>
        </p:spPr>
        <p:txBody>
          <a:bodyPr/>
          <a:lstStyle/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Package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  DESCRIPTION</a:t>
            </a:r>
          </a:p>
          <a:p>
            <a:pPr marL="0" indent="0">
              <a:buNone/>
            </a:pPr>
            <a:r>
              <a:rPr lang="en-US" altLang="en-US" sz="1460" dirty="0">
                <a:solidFill>
                  <a:srgbClr val="FF0000"/>
                </a:solidFill>
                <a:latin typeface="Consolas" panose="020B0609020204030204" pitchFamily="49" charset="0"/>
              </a:rPr>
              <a:t>|   NAMESPACE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460" dirty="0">
                <a:solidFill>
                  <a:schemeClr val="tx1"/>
                </a:solidFill>
                <a:latin typeface="Consolas" panose="020B0609020204030204" pitchFamily="49" charset="0"/>
              </a:rPr>
              <a:t>|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└───</a:t>
            </a:r>
            <a:r>
              <a:rPr lang="en-GB" sz="1460" dirty="0">
                <a:latin typeface="Consolas" panose="020B0609020204030204" pitchFamily="49" charset="0"/>
              </a:rPr>
              <a:t>R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└─── </a:t>
            </a:r>
            <a:r>
              <a:rPr lang="en-GB" sz="1460" dirty="0">
                <a:solidFill>
                  <a:srgbClr val="FF0000"/>
                </a:solidFill>
                <a:latin typeface="Consolas" panose="020B0609020204030204" pitchFamily="49" charset="0"/>
              </a:rPr>
              <a:t>man</a:t>
            </a:r>
          </a:p>
          <a:p>
            <a:pPr marL="0" indent="0">
              <a:buNone/>
            </a:pPr>
            <a:r>
              <a:rPr lang="en-GB" sz="1460" dirty="0">
                <a:solidFill>
                  <a:srgbClr val="FF0000"/>
                </a:solidFill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solidFill>
                  <a:srgbClr val="FF0000"/>
                </a:solidFill>
                <a:latin typeface="Consolas" panose="020B0609020204030204" pitchFamily="49" charset="0"/>
              </a:rPr>
              <a:t>script.Rd</a:t>
            </a:r>
            <a:endParaRPr lang="en-GB" sz="146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513926" y="1407527"/>
            <a:ext cx="4470586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At their most basic, they contain: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1450" dirty="0">
                <a:latin typeface="Outfit"/>
                <a:cs typeface="Outfit"/>
              </a:rPr>
              <a:t>2 text files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A description of the package</a:t>
            </a:r>
          </a:p>
          <a:p>
            <a:pPr lvl="1"/>
            <a:r>
              <a:rPr lang="en-GB" sz="1268" dirty="0">
                <a:solidFill>
                  <a:srgbClr val="FF0000"/>
                </a:solidFill>
                <a:latin typeface="Outfit"/>
                <a:cs typeface="Outfit"/>
              </a:rPr>
              <a:t>The names of the functions included</a:t>
            </a:r>
          </a:p>
          <a:p>
            <a:pPr lvl="1"/>
            <a:endParaRPr lang="en-GB" sz="1268" dirty="0">
              <a:latin typeface="Outfit"/>
              <a:cs typeface="Outfit"/>
            </a:endParaRPr>
          </a:p>
          <a:p>
            <a:r>
              <a:rPr lang="en-GB" sz="1450" dirty="0">
                <a:latin typeface="Outfit"/>
                <a:cs typeface="Outfit"/>
              </a:rPr>
              <a:t>2 directories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actual R scripts</a:t>
            </a:r>
          </a:p>
          <a:p>
            <a:pPr lvl="1"/>
            <a:r>
              <a:rPr lang="en-GB" sz="1268" dirty="0">
                <a:solidFill>
                  <a:srgbClr val="FF0000"/>
                </a:solidFill>
                <a:latin typeface="Outfit"/>
                <a:cs typeface="Outfit"/>
              </a:rPr>
              <a:t>The associated ‘help’ packages for each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A6536-A992-E2BB-B402-F95CAC0FBECE}"/>
              </a:ext>
            </a:extLst>
          </p:cNvPr>
          <p:cNvSpPr txBox="1"/>
          <p:nvPr/>
        </p:nvSpPr>
        <p:spPr>
          <a:xfrm>
            <a:off x="3028520" y="43036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800" dirty="0">
                <a:solidFill>
                  <a:srgbClr val="FF0000"/>
                </a:solidFill>
                <a:latin typeface="Outfit"/>
                <a:cs typeface="Outfit"/>
              </a:rPr>
              <a:t>`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Outfit"/>
              </a:rPr>
              <a:t>roxygen2</a:t>
            </a:r>
            <a:r>
              <a:rPr lang="en-GB" sz="1800" dirty="0">
                <a:solidFill>
                  <a:srgbClr val="FF0000"/>
                </a:solidFill>
                <a:latin typeface="Outfit"/>
                <a:cs typeface="Outfit"/>
              </a:rPr>
              <a:t>` does these bits for us!</a:t>
            </a:r>
          </a:p>
        </p:txBody>
      </p:sp>
    </p:spTree>
    <p:extLst>
      <p:ext uri="{BB962C8B-B14F-4D97-AF65-F5344CB8AC3E}">
        <p14:creationId xmlns:p14="http://schemas.microsoft.com/office/powerpoint/2010/main" val="407728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075-4C41-6060-55EB-B718D160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are actually really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31CA-38F8-10B1-4027-15D011DD1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042" y="1407527"/>
            <a:ext cx="2275049" cy="2546046"/>
          </a:xfrm>
        </p:spPr>
        <p:txBody>
          <a:bodyPr/>
          <a:lstStyle/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Package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|   DESCRIPTION</a:t>
            </a:r>
          </a:p>
          <a:p>
            <a:pPr marL="0" indent="0">
              <a:buNone/>
            </a:pPr>
            <a:r>
              <a:rPr lang="en-US" altLang="en-US" sz="146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|   NAMESPACE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1460" dirty="0">
                <a:solidFill>
                  <a:schemeClr val="tx1"/>
                </a:solidFill>
                <a:latin typeface="Consolas" panose="020B0609020204030204" pitchFamily="49" charset="0"/>
              </a:rPr>
              <a:t>|</a:t>
            </a:r>
            <a:endParaRPr kumimoji="0" lang="en-US" altLang="en-US" sz="14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└───</a:t>
            </a:r>
            <a:r>
              <a:rPr lang="en-GB" sz="1460" dirty="0">
                <a:latin typeface="Consolas" panose="020B0609020204030204" pitchFamily="49" charset="0"/>
              </a:rPr>
              <a:t>R</a:t>
            </a: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latin typeface="Consolas" panose="020B0609020204030204" pitchFamily="49" charset="0"/>
              </a:rPr>
              <a:t>script.R</a:t>
            </a: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60" dirty="0">
                <a:latin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kumimoji="0" lang="en-US" altLang="en-US" sz="146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└─── </a:t>
            </a:r>
            <a:r>
              <a:rPr lang="en-GB" sz="146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man</a:t>
            </a:r>
          </a:p>
          <a:p>
            <a:pPr marL="0" indent="0">
              <a:buNone/>
            </a:pPr>
            <a:r>
              <a:rPr lang="en-GB" sz="146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|   |   </a:t>
            </a:r>
            <a:r>
              <a:rPr lang="en-GB" sz="146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script.Rd</a:t>
            </a:r>
            <a:endParaRPr lang="en-GB" sz="146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60" dirty="0"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6A2FE9-0F42-1909-59A4-3DE33976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3C3EA4-6CDC-7C90-37B2-381A1F86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D55CF6-B107-0861-66DB-697F84D6FCDF}"/>
              </a:ext>
            </a:extLst>
          </p:cNvPr>
          <p:cNvSpPr txBox="1">
            <a:spLocks/>
          </p:cNvSpPr>
          <p:nvPr/>
        </p:nvSpPr>
        <p:spPr>
          <a:xfrm>
            <a:off x="513926" y="1407527"/>
            <a:ext cx="4470586" cy="2546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03967" indent="-103967" algn="l" defTabSz="415869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455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1pPr>
            <a:lvl2pPr marL="311902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273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2pPr>
            <a:lvl3pPr marL="51983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1092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3pPr>
            <a:lvl4pPr marL="727771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910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4pPr>
            <a:lvl5pPr marL="935706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b="0" i="0" kern="120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  <a:cs typeface="+mn-cs"/>
              </a:defRPr>
            </a:lvl5pPr>
            <a:lvl6pPr marL="1143640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575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509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7444" indent="-103967" algn="l" defTabSz="415869" rtl="0" eaLnBrk="1" latinLnBrk="0" hangingPunct="1">
              <a:lnSpc>
                <a:spcPct val="90000"/>
              </a:lnSpc>
              <a:spcBef>
                <a:spcPts val="227"/>
              </a:spcBef>
              <a:buFont typeface="Arial" panose="020B0604020202020204" pitchFamily="34" charset="0"/>
              <a:buChar char="•"/>
              <a:defRPr sz="8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At their most basic, they contain: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1450" dirty="0">
                <a:latin typeface="Outfit"/>
                <a:cs typeface="Outfit"/>
              </a:rPr>
              <a:t>2 text files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A description of the package</a:t>
            </a:r>
          </a:p>
          <a:p>
            <a:pPr lvl="1"/>
            <a:r>
              <a:rPr lang="en-GB" sz="1268" dirty="0">
                <a:solidFill>
                  <a:schemeClr val="bg1">
                    <a:lumMod val="85000"/>
                  </a:schemeClr>
                </a:solidFill>
                <a:latin typeface="Outfit"/>
                <a:cs typeface="Outfit"/>
              </a:rPr>
              <a:t>The names of the functions included</a:t>
            </a:r>
          </a:p>
          <a:p>
            <a:pPr lvl="1"/>
            <a:endParaRPr lang="en-GB" sz="1268" dirty="0">
              <a:latin typeface="Outfit"/>
              <a:cs typeface="Outfit"/>
            </a:endParaRPr>
          </a:p>
          <a:p>
            <a:r>
              <a:rPr lang="en-GB" sz="1450" dirty="0">
                <a:latin typeface="Outfit"/>
                <a:cs typeface="Outfit"/>
              </a:rPr>
              <a:t>2 directories</a:t>
            </a:r>
          </a:p>
          <a:p>
            <a:pPr lvl="1"/>
            <a:r>
              <a:rPr lang="en-GB" sz="1268" dirty="0">
                <a:latin typeface="Outfit"/>
                <a:cs typeface="Outfit"/>
              </a:rPr>
              <a:t>The actual R scripts</a:t>
            </a:r>
          </a:p>
          <a:p>
            <a:pPr lvl="1"/>
            <a:r>
              <a:rPr lang="en-GB" sz="1268" dirty="0">
                <a:solidFill>
                  <a:schemeClr val="bg1">
                    <a:lumMod val="85000"/>
                  </a:schemeClr>
                </a:solidFill>
                <a:latin typeface="Outfit"/>
                <a:cs typeface="Outfit"/>
              </a:rPr>
              <a:t>The associated ‘help’ packages for each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A6536-A992-E2BB-B402-F95CAC0FBECE}"/>
              </a:ext>
            </a:extLst>
          </p:cNvPr>
          <p:cNvSpPr txBox="1"/>
          <p:nvPr/>
        </p:nvSpPr>
        <p:spPr>
          <a:xfrm>
            <a:off x="3028519" y="4303698"/>
            <a:ext cx="561359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800" dirty="0">
                <a:solidFill>
                  <a:srgbClr val="017D69"/>
                </a:solidFill>
                <a:latin typeface="Outfit"/>
                <a:cs typeface="Outfit"/>
              </a:rPr>
              <a:t>We only need to do these bits </a:t>
            </a:r>
          </a:p>
          <a:p>
            <a:pPr lvl="1"/>
            <a:r>
              <a:rPr lang="en-GB" sz="1600" dirty="0">
                <a:solidFill>
                  <a:srgbClr val="017D69"/>
                </a:solidFill>
                <a:latin typeface="Outfit"/>
                <a:cs typeface="Outfit"/>
              </a:rPr>
              <a:t>	** for our minimum functional R package…</a:t>
            </a:r>
          </a:p>
        </p:txBody>
      </p:sp>
    </p:spTree>
    <p:extLst>
      <p:ext uri="{BB962C8B-B14F-4D97-AF65-F5344CB8AC3E}">
        <p14:creationId xmlns:p14="http://schemas.microsoft.com/office/powerpoint/2010/main" val="11638547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C9CA35-1137-4CBC-A719-3D7C0CE685E2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a3ce718d-f813-4adc-8824-5d044fc7674a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97cdd1e-e429-4b09-99d2-d895aefd500f"/>
  </ds:schemaRefs>
</ds:datastoreItem>
</file>

<file path=customXml/itemProps3.xml><?xml version="1.0" encoding="utf-8"?>
<ds:datastoreItem xmlns:ds="http://schemas.openxmlformats.org/officeDocument/2006/customXml" ds:itemID="{76057938-1A95-4C7F-A544-15BBFDBD70E9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147</TotalTime>
  <Words>965</Words>
  <Application>Microsoft Office PowerPoint</Application>
  <PresentationFormat>On-screen Show (16:9)</PresentationFormat>
  <Paragraphs>204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Outfit</vt:lpstr>
      <vt:lpstr>Consolas</vt:lpstr>
      <vt:lpstr>Calibri</vt:lpstr>
      <vt:lpstr>Arial</vt:lpstr>
      <vt:lpstr>Custom Design</vt:lpstr>
      <vt:lpstr>Creating R packages  on GitHub:  a bodgers guide  Luke Pilling                                   2023.01.26</vt:lpstr>
      <vt:lpstr>What this talk is not</vt:lpstr>
      <vt:lpstr>What I did</vt:lpstr>
      <vt:lpstr>What I used to do it</vt:lpstr>
      <vt:lpstr>R packages are actually really simple</vt:lpstr>
      <vt:lpstr>PowerPoint Presentation</vt:lpstr>
      <vt:lpstr>R packages are actually really simple</vt:lpstr>
      <vt:lpstr>R packages are actually really simple</vt:lpstr>
      <vt:lpstr>R packages are actually really simple</vt:lpstr>
      <vt:lpstr>So let’s create a new R package:     `bodgR`</vt:lpstr>
      <vt:lpstr>The DESCRIPTION file contains important stuff</vt:lpstr>
      <vt:lpstr>DESCRIPTION file done</vt:lpstr>
      <vt:lpstr>The R script contains comments that become the `help`</vt:lpstr>
      <vt:lpstr>DESCRIPTION file done. R script/function done.</vt:lpstr>
      <vt:lpstr>Now we run `devtools::document()` - which runs `roxygen2` nicely in the current working directory</vt:lpstr>
      <vt:lpstr>Package directory now contains all the required files</vt:lpstr>
      <vt:lpstr>These files can be shared and installed</vt:lpstr>
      <vt:lpstr>Making it accessible to others via GitHub</vt:lpstr>
      <vt:lpstr>Making it accessible to others via GitHub</vt:lpstr>
      <vt:lpstr>Making it accessible to others via GitHub</vt:lpstr>
      <vt:lpstr>Making it accessible to others via GitHub</vt:lpstr>
      <vt:lpstr>Lots of useful additions you can do</vt:lpstr>
      <vt:lpstr>An aside… do your RStudio a favour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Pilling, Luke</cp:lastModifiedBy>
  <cp:revision>2</cp:revision>
  <dcterms:created xsi:type="dcterms:W3CDTF">2022-09-29T15:54:17Z</dcterms:created>
  <dcterms:modified xsi:type="dcterms:W3CDTF">2023-01-26T09:53:30Z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